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3"/>
  </p:notesMasterIdLst>
  <p:sldIdLst>
    <p:sldId id="256" r:id="rId5"/>
    <p:sldId id="257" r:id="rId6"/>
    <p:sldId id="260" r:id="rId7"/>
    <p:sldId id="261" r:id="rId8"/>
    <p:sldId id="264" r:id="rId9"/>
    <p:sldId id="259" r:id="rId10"/>
    <p:sldId id="263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7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2D38D6-A161-FD40-8FC9-574CC83C61B4}" type="doc">
      <dgm:prSet loTypeId="urn:microsoft.com/office/officeart/2005/8/layout/hierarchy4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871828-A7A7-1B47-A77A-9ABACF3825AD}">
      <dgm:prSet phldrT="[Text]"/>
      <dgm:spPr/>
      <dgm:t>
        <a:bodyPr/>
        <a:lstStyle/>
        <a:p>
          <a:r>
            <a:rPr lang="en-US" dirty="0" smtClean="0"/>
            <a:t>160 </a:t>
          </a:r>
          <a:r>
            <a:rPr lang="en-US" dirty="0" smtClean="0"/>
            <a:t>Unique Organizations</a:t>
          </a:r>
          <a:endParaRPr lang="en-US" dirty="0"/>
        </a:p>
      </dgm:t>
    </dgm:pt>
    <dgm:pt modelId="{3C0AE63B-CF65-2242-BA85-023982D80EA8}" type="parTrans" cxnId="{82AC0C93-E18D-0948-88E9-2E37EE0942F0}">
      <dgm:prSet/>
      <dgm:spPr/>
      <dgm:t>
        <a:bodyPr/>
        <a:lstStyle/>
        <a:p>
          <a:endParaRPr lang="en-US"/>
        </a:p>
      </dgm:t>
    </dgm:pt>
    <dgm:pt modelId="{FC1B7A0E-12CA-7F41-AE22-935E58BD2DCA}" type="sibTrans" cxnId="{82AC0C93-E18D-0948-88E9-2E37EE0942F0}">
      <dgm:prSet/>
      <dgm:spPr/>
      <dgm:t>
        <a:bodyPr/>
        <a:lstStyle/>
        <a:p>
          <a:endParaRPr lang="en-US"/>
        </a:p>
      </dgm:t>
    </dgm:pt>
    <dgm:pt modelId="{9FFD39EF-7396-DB4A-ACA0-398CAE152529}">
      <dgm:prSet phldrT="[Text]"/>
      <dgm:spPr/>
      <dgm:t>
        <a:bodyPr/>
        <a:lstStyle/>
        <a:p>
          <a:r>
            <a:rPr lang="en-US" smtClean="0"/>
            <a:t>780 </a:t>
          </a:r>
          <a:r>
            <a:rPr lang="en-US" dirty="0" smtClean="0"/>
            <a:t>Total Locations/Sites</a:t>
          </a:r>
          <a:endParaRPr lang="en-US" dirty="0"/>
        </a:p>
      </dgm:t>
    </dgm:pt>
    <dgm:pt modelId="{88AF0BD8-B1C5-5441-B809-743E692C2CB5}" type="parTrans" cxnId="{41A77094-9D0C-4744-AB58-B56C32053979}">
      <dgm:prSet/>
      <dgm:spPr/>
      <dgm:t>
        <a:bodyPr/>
        <a:lstStyle/>
        <a:p>
          <a:endParaRPr lang="en-US"/>
        </a:p>
      </dgm:t>
    </dgm:pt>
    <dgm:pt modelId="{C1D85DF8-568B-434F-AE08-91A3072B6AC4}" type="sibTrans" cxnId="{41A77094-9D0C-4744-AB58-B56C32053979}">
      <dgm:prSet/>
      <dgm:spPr/>
      <dgm:t>
        <a:bodyPr/>
        <a:lstStyle/>
        <a:p>
          <a:endParaRPr lang="en-US"/>
        </a:p>
      </dgm:t>
    </dgm:pt>
    <dgm:pt modelId="{ED188F85-3352-464C-8C6F-BEA475A51CD5}">
      <dgm:prSet phldrT="[Text]" custT="1"/>
      <dgm:spPr/>
      <dgm:t>
        <a:bodyPr/>
        <a:lstStyle/>
        <a:p>
          <a:r>
            <a:rPr lang="en-US" sz="1400" dirty="0" smtClean="0"/>
            <a:t>5 Assisted Living Facility Locations</a:t>
          </a:r>
          <a:endParaRPr lang="en-US" sz="1400" dirty="0"/>
        </a:p>
      </dgm:t>
    </dgm:pt>
    <dgm:pt modelId="{C1045673-45DB-254D-A32D-CB7D254C2D03}" type="parTrans" cxnId="{80FE9A37-9EE7-0849-9836-FF3F47DF7C40}">
      <dgm:prSet/>
      <dgm:spPr/>
      <dgm:t>
        <a:bodyPr/>
        <a:lstStyle/>
        <a:p>
          <a:endParaRPr lang="en-US"/>
        </a:p>
      </dgm:t>
    </dgm:pt>
    <dgm:pt modelId="{24BA6B46-C34B-6447-989F-BCF07290CA0F}" type="sibTrans" cxnId="{80FE9A37-9EE7-0849-9836-FF3F47DF7C40}">
      <dgm:prSet/>
      <dgm:spPr/>
      <dgm:t>
        <a:bodyPr/>
        <a:lstStyle/>
        <a:p>
          <a:endParaRPr lang="en-US"/>
        </a:p>
      </dgm:t>
    </dgm:pt>
    <dgm:pt modelId="{F79CD2B2-3250-4C4A-A39F-9B974104A703}">
      <dgm:prSet phldrT="[Text]" custT="1"/>
      <dgm:spPr/>
      <dgm:t>
        <a:bodyPr/>
        <a:lstStyle/>
        <a:p>
          <a:r>
            <a:rPr lang="en-US" sz="1400" dirty="0" smtClean="0"/>
            <a:t>19 Certified Home Health Agency Locations</a:t>
          </a:r>
          <a:endParaRPr lang="en-US" sz="1400" dirty="0"/>
        </a:p>
      </dgm:t>
    </dgm:pt>
    <dgm:pt modelId="{9A8928B2-1536-B648-B516-4FE92AAD4308}" type="parTrans" cxnId="{28888D1D-AD81-3B4F-9E92-6E5D75686544}">
      <dgm:prSet/>
      <dgm:spPr/>
      <dgm:t>
        <a:bodyPr/>
        <a:lstStyle/>
        <a:p>
          <a:endParaRPr lang="en-US"/>
        </a:p>
      </dgm:t>
    </dgm:pt>
    <dgm:pt modelId="{D3AFC93C-F207-CC4E-A12A-3B14A2397919}" type="sibTrans" cxnId="{28888D1D-AD81-3B4F-9E92-6E5D75686544}">
      <dgm:prSet/>
      <dgm:spPr/>
      <dgm:t>
        <a:bodyPr/>
        <a:lstStyle/>
        <a:p>
          <a:endParaRPr lang="en-US"/>
        </a:p>
      </dgm:t>
    </dgm:pt>
    <dgm:pt modelId="{B151D540-93CC-9A40-A78D-A90E776789EE}">
      <dgm:prSet phldrT="[Text]" custT="1"/>
      <dgm:spPr/>
      <dgm:t>
        <a:bodyPr/>
        <a:lstStyle/>
        <a:p>
          <a:r>
            <a:rPr lang="en-US" sz="1400" dirty="0" smtClean="0"/>
            <a:t>33 Diagnostic &amp; Treatment Center Locations</a:t>
          </a:r>
          <a:endParaRPr lang="en-US" sz="1400" dirty="0"/>
        </a:p>
      </dgm:t>
    </dgm:pt>
    <dgm:pt modelId="{750E7D8B-C138-2D47-ABD4-B83B80E73E92}" type="parTrans" cxnId="{62628639-62AC-DE4E-9F67-78D98176C18E}">
      <dgm:prSet/>
      <dgm:spPr/>
      <dgm:t>
        <a:bodyPr/>
        <a:lstStyle/>
        <a:p>
          <a:endParaRPr lang="en-US"/>
        </a:p>
      </dgm:t>
    </dgm:pt>
    <dgm:pt modelId="{1182541C-6F1C-9F41-ACB1-FD4E6F815D06}" type="sibTrans" cxnId="{62628639-62AC-DE4E-9F67-78D98176C18E}">
      <dgm:prSet/>
      <dgm:spPr/>
      <dgm:t>
        <a:bodyPr/>
        <a:lstStyle/>
        <a:p>
          <a:endParaRPr lang="en-US"/>
        </a:p>
      </dgm:t>
    </dgm:pt>
    <dgm:pt modelId="{1F4AF4F7-F0A1-1F45-9F4F-9F0533DCA7CF}">
      <dgm:prSet phldrT="[Text]" custT="1"/>
      <dgm:spPr/>
      <dgm:t>
        <a:bodyPr/>
        <a:lstStyle/>
        <a:p>
          <a:r>
            <a:rPr lang="en-US" sz="1400" dirty="0" smtClean="0"/>
            <a:t>32 Federally Qualified Healthcare Center Locations</a:t>
          </a:r>
          <a:endParaRPr lang="en-US" sz="1400" dirty="0"/>
        </a:p>
      </dgm:t>
    </dgm:pt>
    <dgm:pt modelId="{C4138DD3-A934-9145-AE6B-A96B0B88AA6B}" type="parTrans" cxnId="{0C3DC592-B905-484A-85AA-259B42C3D508}">
      <dgm:prSet/>
      <dgm:spPr/>
      <dgm:t>
        <a:bodyPr/>
        <a:lstStyle/>
        <a:p>
          <a:endParaRPr lang="en-US"/>
        </a:p>
      </dgm:t>
    </dgm:pt>
    <dgm:pt modelId="{5C9877DE-5574-F545-BDC9-324DCC32DE23}" type="sibTrans" cxnId="{0C3DC592-B905-484A-85AA-259B42C3D508}">
      <dgm:prSet/>
      <dgm:spPr/>
      <dgm:t>
        <a:bodyPr/>
        <a:lstStyle/>
        <a:p>
          <a:endParaRPr lang="en-US"/>
        </a:p>
      </dgm:t>
    </dgm:pt>
    <dgm:pt modelId="{A5956439-105C-5948-AE3F-9846F3010220}">
      <dgm:prSet phldrT="[Text]" custT="1"/>
      <dgm:spPr/>
      <dgm:t>
        <a:bodyPr/>
        <a:lstStyle/>
        <a:p>
          <a:r>
            <a:rPr lang="en-US" sz="1400" dirty="0" smtClean="0"/>
            <a:t>10 Long Term Home Health Care Provider Locations</a:t>
          </a:r>
          <a:endParaRPr lang="en-US" sz="1400" dirty="0"/>
        </a:p>
      </dgm:t>
    </dgm:pt>
    <dgm:pt modelId="{A3FE8F6C-4A78-6346-AADF-7DE1FC0FC85B}" type="parTrans" cxnId="{A9E9DA6A-2AE8-224B-A2D3-395E469DC13B}">
      <dgm:prSet/>
      <dgm:spPr/>
      <dgm:t>
        <a:bodyPr/>
        <a:lstStyle/>
        <a:p>
          <a:endParaRPr lang="en-US"/>
        </a:p>
      </dgm:t>
    </dgm:pt>
    <dgm:pt modelId="{CD257C0D-60CF-E748-92B0-7CB5D9BC4235}" type="sibTrans" cxnId="{A9E9DA6A-2AE8-224B-A2D3-395E469DC13B}">
      <dgm:prSet/>
      <dgm:spPr/>
      <dgm:t>
        <a:bodyPr/>
        <a:lstStyle/>
        <a:p>
          <a:endParaRPr lang="en-US"/>
        </a:p>
      </dgm:t>
    </dgm:pt>
    <dgm:pt modelId="{5BD3E67C-E6BA-354A-ACFF-9D1B73A68B35}">
      <dgm:prSet phldrT="[Text]" custT="1"/>
      <dgm:spPr/>
      <dgm:t>
        <a:bodyPr/>
        <a:lstStyle/>
        <a:p>
          <a:r>
            <a:rPr lang="en-US" sz="1400" dirty="0" smtClean="0"/>
            <a:t>13 Nursing Home Locations</a:t>
          </a:r>
          <a:endParaRPr lang="en-US" sz="1400" dirty="0"/>
        </a:p>
      </dgm:t>
    </dgm:pt>
    <dgm:pt modelId="{B84F52D5-E50C-7D4B-9850-858BD0CDECD4}" type="parTrans" cxnId="{628AC024-D16A-7148-A2EE-7C4CA9100698}">
      <dgm:prSet/>
      <dgm:spPr/>
      <dgm:t>
        <a:bodyPr/>
        <a:lstStyle/>
        <a:p>
          <a:endParaRPr lang="en-US"/>
        </a:p>
      </dgm:t>
    </dgm:pt>
    <dgm:pt modelId="{E31BA8F6-C948-F34A-905A-ED686723117A}" type="sibTrans" cxnId="{628AC024-D16A-7148-A2EE-7C4CA9100698}">
      <dgm:prSet/>
      <dgm:spPr/>
      <dgm:t>
        <a:bodyPr/>
        <a:lstStyle/>
        <a:p>
          <a:endParaRPr lang="en-US"/>
        </a:p>
      </dgm:t>
    </dgm:pt>
    <dgm:pt modelId="{0692AB03-8178-0148-9C4F-FB1F4D60EB82}">
      <dgm:prSet phldrT="[Text]" custT="1"/>
      <dgm:spPr/>
      <dgm:t>
        <a:bodyPr/>
        <a:lstStyle/>
        <a:p>
          <a:r>
            <a:rPr lang="en-US" sz="1400" dirty="0" smtClean="0"/>
            <a:t>23 OASAS (Article 32) Provider Locations</a:t>
          </a:r>
          <a:endParaRPr lang="en-US" sz="1400" dirty="0"/>
        </a:p>
      </dgm:t>
    </dgm:pt>
    <dgm:pt modelId="{87021821-90C6-2B4A-9F38-216BA2DDA1E8}" type="parTrans" cxnId="{4C73CCE5-2375-7747-AFD1-B83EBEEC45E5}">
      <dgm:prSet/>
      <dgm:spPr/>
      <dgm:t>
        <a:bodyPr/>
        <a:lstStyle/>
        <a:p>
          <a:endParaRPr lang="en-US"/>
        </a:p>
      </dgm:t>
    </dgm:pt>
    <dgm:pt modelId="{6E359FFA-9433-144B-B70D-C969223799BC}" type="sibTrans" cxnId="{4C73CCE5-2375-7747-AFD1-B83EBEEC45E5}">
      <dgm:prSet/>
      <dgm:spPr/>
      <dgm:t>
        <a:bodyPr/>
        <a:lstStyle/>
        <a:p>
          <a:endParaRPr lang="en-US"/>
        </a:p>
      </dgm:t>
    </dgm:pt>
    <dgm:pt modelId="{56DE5332-C220-944C-88A2-D5A2C0433DE7}">
      <dgm:prSet phldrT="[Text]" custT="1"/>
      <dgm:spPr/>
      <dgm:t>
        <a:bodyPr/>
        <a:lstStyle/>
        <a:p>
          <a:r>
            <a:rPr lang="en-US" sz="1400" dirty="0" smtClean="0"/>
            <a:t>78 OMH (Article 31) Provider Locations</a:t>
          </a:r>
          <a:endParaRPr lang="en-US" sz="1400" dirty="0"/>
        </a:p>
      </dgm:t>
    </dgm:pt>
    <dgm:pt modelId="{2D168F17-A962-994B-AACD-DE5E8ECF30AC}" type="parTrans" cxnId="{BF34A624-67CC-E143-BBDD-F11F7456553C}">
      <dgm:prSet/>
      <dgm:spPr/>
      <dgm:t>
        <a:bodyPr/>
        <a:lstStyle/>
        <a:p>
          <a:endParaRPr lang="en-US"/>
        </a:p>
      </dgm:t>
    </dgm:pt>
    <dgm:pt modelId="{4E1F7C9E-17F6-4548-8979-70B18629A006}" type="sibTrans" cxnId="{BF34A624-67CC-E143-BBDD-F11F7456553C}">
      <dgm:prSet/>
      <dgm:spPr/>
      <dgm:t>
        <a:bodyPr/>
        <a:lstStyle/>
        <a:p>
          <a:endParaRPr lang="en-US"/>
        </a:p>
      </dgm:t>
    </dgm:pt>
    <dgm:pt modelId="{B2DBA000-72C1-3848-A1C1-70488C1E31A7}">
      <dgm:prSet phldrT="[Text]" custT="1"/>
      <dgm:spPr/>
      <dgm:t>
        <a:bodyPr/>
        <a:lstStyle/>
        <a:p>
          <a:r>
            <a:rPr lang="en-US" sz="1400" dirty="0" smtClean="0"/>
            <a:t>8 OPWDD (Article 16) Provider Locations</a:t>
          </a:r>
          <a:endParaRPr lang="en-US" sz="1400" dirty="0"/>
        </a:p>
      </dgm:t>
    </dgm:pt>
    <dgm:pt modelId="{75608A1D-C3D0-7449-A6AD-42D4CCF15A25}" type="parTrans" cxnId="{79556A50-57E4-334A-8804-F893DD05C11A}">
      <dgm:prSet/>
      <dgm:spPr/>
      <dgm:t>
        <a:bodyPr/>
        <a:lstStyle/>
        <a:p>
          <a:endParaRPr lang="en-US"/>
        </a:p>
      </dgm:t>
    </dgm:pt>
    <dgm:pt modelId="{F56C0574-2114-0D4F-AE11-09B57FF512E8}" type="sibTrans" cxnId="{79556A50-57E4-334A-8804-F893DD05C11A}">
      <dgm:prSet/>
      <dgm:spPr/>
      <dgm:t>
        <a:bodyPr/>
        <a:lstStyle/>
        <a:p>
          <a:endParaRPr lang="en-US"/>
        </a:p>
      </dgm:t>
    </dgm:pt>
    <dgm:pt modelId="{3EC5C11B-3C32-3648-8727-64A6B6448238}">
      <dgm:prSet phldrT="[Text]" custT="1"/>
      <dgm:spPr/>
      <dgm:t>
        <a:bodyPr/>
        <a:lstStyle/>
        <a:p>
          <a:r>
            <a:rPr lang="en-US" sz="1400" dirty="0" smtClean="0"/>
            <a:t>19 Skilled Nursing Facility Locations</a:t>
          </a:r>
          <a:endParaRPr lang="en-US" sz="1400" dirty="0"/>
        </a:p>
      </dgm:t>
    </dgm:pt>
    <dgm:pt modelId="{AB72316D-73B4-3040-9EDA-4CE89FC460F9}" type="parTrans" cxnId="{7EA069CB-9A65-EC46-A494-F80BC603B7D4}">
      <dgm:prSet/>
      <dgm:spPr/>
      <dgm:t>
        <a:bodyPr/>
        <a:lstStyle/>
        <a:p>
          <a:endParaRPr lang="en-US"/>
        </a:p>
      </dgm:t>
    </dgm:pt>
    <dgm:pt modelId="{93F91995-3512-9546-B4B7-411D69493068}" type="sibTrans" cxnId="{7EA069CB-9A65-EC46-A494-F80BC603B7D4}">
      <dgm:prSet/>
      <dgm:spPr/>
      <dgm:t>
        <a:bodyPr/>
        <a:lstStyle/>
        <a:p>
          <a:endParaRPr lang="en-US"/>
        </a:p>
      </dgm:t>
    </dgm:pt>
    <dgm:pt modelId="{8040D708-32AA-0F4D-90D3-A69DA44145D9}">
      <dgm:prSet phldrT="[Text]" custT="1"/>
      <dgm:spPr/>
      <dgm:t>
        <a:bodyPr/>
        <a:lstStyle/>
        <a:p>
          <a:r>
            <a:rPr lang="en-US" sz="1400" dirty="0" smtClean="0"/>
            <a:t>9 Sole Community Provider Locations</a:t>
          </a:r>
          <a:endParaRPr lang="en-US" sz="1400" dirty="0"/>
        </a:p>
      </dgm:t>
    </dgm:pt>
    <dgm:pt modelId="{2F154C8C-4A44-BE47-AF4E-97691C89C610}" type="parTrans" cxnId="{49EFEAEC-2E36-A04A-BC57-338CE34D8EAE}">
      <dgm:prSet/>
      <dgm:spPr/>
      <dgm:t>
        <a:bodyPr/>
        <a:lstStyle/>
        <a:p>
          <a:endParaRPr lang="en-US"/>
        </a:p>
      </dgm:t>
    </dgm:pt>
    <dgm:pt modelId="{D71FCF82-EF88-BC46-874D-B076445D3923}" type="sibTrans" cxnId="{49EFEAEC-2E36-A04A-BC57-338CE34D8EAE}">
      <dgm:prSet/>
      <dgm:spPr/>
      <dgm:t>
        <a:bodyPr/>
        <a:lstStyle/>
        <a:p>
          <a:endParaRPr lang="en-US"/>
        </a:p>
      </dgm:t>
    </dgm:pt>
    <dgm:pt modelId="{32DD5C6C-E3E2-DC43-A37C-6F5D720EE5D2}">
      <dgm:prSet phldrT="[Text]" custT="1"/>
      <dgm:spPr/>
      <dgm:t>
        <a:bodyPr/>
        <a:lstStyle/>
        <a:p>
          <a:r>
            <a:rPr lang="en-US" sz="1400" dirty="0" smtClean="0"/>
            <a:t>2 Voluntary Hospitals (33 Locations)</a:t>
          </a:r>
          <a:endParaRPr lang="en-US" sz="1400" dirty="0"/>
        </a:p>
      </dgm:t>
    </dgm:pt>
    <dgm:pt modelId="{9B699BB0-18AE-F64E-813E-B4D754ECA11D}" type="parTrans" cxnId="{944353DB-6A10-1A40-84E2-79C6D7E4982C}">
      <dgm:prSet/>
      <dgm:spPr/>
      <dgm:t>
        <a:bodyPr/>
        <a:lstStyle/>
        <a:p>
          <a:endParaRPr lang="en-US"/>
        </a:p>
      </dgm:t>
    </dgm:pt>
    <dgm:pt modelId="{AAA975A7-A4A5-764A-ADDE-7A1C753D13F4}" type="sibTrans" cxnId="{944353DB-6A10-1A40-84E2-79C6D7E4982C}">
      <dgm:prSet/>
      <dgm:spPr/>
      <dgm:t>
        <a:bodyPr/>
        <a:lstStyle/>
        <a:p>
          <a:endParaRPr lang="en-US"/>
        </a:p>
      </dgm:t>
    </dgm:pt>
    <dgm:pt modelId="{83CB58CA-27FE-E94C-96C2-F5BF3003114E}">
      <dgm:prSet phldrT="[Text]" custT="1"/>
      <dgm:spPr/>
      <dgm:t>
        <a:bodyPr/>
        <a:lstStyle/>
        <a:p>
          <a:r>
            <a:rPr lang="en-US" sz="1200" dirty="0" smtClean="0"/>
            <a:t>501 Other (i.e. Housing, Hospice, Community Based Organizations, LHCSA, etc.)</a:t>
          </a:r>
          <a:endParaRPr lang="en-US" sz="1200" dirty="0"/>
        </a:p>
      </dgm:t>
    </dgm:pt>
    <dgm:pt modelId="{825E1FFC-8689-A547-92D6-BB39F68E9AAC}" type="parTrans" cxnId="{39E8C8D1-C47A-3E44-8B0A-F74C32E022B2}">
      <dgm:prSet/>
      <dgm:spPr/>
      <dgm:t>
        <a:bodyPr/>
        <a:lstStyle/>
        <a:p>
          <a:endParaRPr lang="en-US"/>
        </a:p>
      </dgm:t>
    </dgm:pt>
    <dgm:pt modelId="{345D1F07-C521-3143-BF2A-7568C96ED25F}" type="sibTrans" cxnId="{39E8C8D1-C47A-3E44-8B0A-F74C32E022B2}">
      <dgm:prSet/>
      <dgm:spPr/>
      <dgm:t>
        <a:bodyPr/>
        <a:lstStyle/>
        <a:p>
          <a:endParaRPr lang="en-US"/>
        </a:p>
      </dgm:t>
    </dgm:pt>
    <dgm:pt modelId="{CC398844-3D84-394A-8960-E66D7FD772AA}" type="pres">
      <dgm:prSet presAssocID="{962D38D6-A161-FD40-8FC9-574CC83C61B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E036578-4DD8-FC45-AAC7-64955881CF5C}" type="pres">
      <dgm:prSet presAssocID="{68871828-A7A7-1B47-A77A-9ABACF3825AD}" presName="vertOne" presStyleCnt="0"/>
      <dgm:spPr/>
      <dgm:t>
        <a:bodyPr/>
        <a:lstStyle/>
        <a:p>
          <a:endParaRPr lang="en-US"/>
        </a:p>
      </dgm:t>
    </dgm:pt>
    <dgm:pt modelId="{5650E3EC-02F7-4A40-8F8C-50789DC31DE1}" type="pres">
      <dgm:prSet presAssocID="{68871828-A7A7-1B47-A77A-9ABACF3825AD}" presName="txOne" presStyleLbl="node0" presStyleIdx="0" presStyleCnt="1" custScaleY="710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F5A4C1-3759-7644-AEFC-67CAEA763546}" type="pres">
      <dgm:prSet presAssocID="{68871828-A7A7-1B47-A77A-9ABACF3825AD}" presName="parTransOne" presStyleCnt="0"/>
      <dgm:spPr/>
      <dgm:t>
        <a:bodyPr/>
        <a:lstStyle/>
        <a:p>
          <a:endParaRPr lang="en-US"/>
        </a:p>
      </dgm:t>
    </dgm:pt>
    <dgm:pt modelId="{5D2EB06E-58AC-5E4E-BF1C-8BFF78993020}" type="pres">
      <dgm:prSet presAssocID="{68871828-A7A7-1B47-A77A-9ABACF3825AD}" presName="horzOne" presStyleCnt="0"/>
      <dgm:spPr/>
      <dgm:t>
        <a:bodyPr/>
        <a:lstStyle/>
        <a:p>
          <a:endParaRPr lang="en-US"/>
        </a:p>
      </dgm:t>
    </dgm:pt>
    <dgm:pt modelId="{6E8503C6-44B6-BD4D-90D5-A980AEE3D458}" type="pres">
      <dgm:prSet presAssocID="{9FFD39EF-7396-DB4A-ACA0-398CAE152529}" presName="vertTwo" presStyleCnt="0"/>
      <dgm:spPr/>
      <dgm:t>
        <a:bodyPr/>
        <a:lstStyle/>
        <a:p>
          <a:endParaRPr lang="en-US"/>
        </a:p>
      </dgm:t>
    </dgm:pt>
    <dgm:pt modelId="{26B3087B-02F9-D248-91A2-EA62A9F581FC}" type="pres">
      <dgm:prSet presAssocID="{9FFD39EF-7396-DB4A-ACA0-398CAE152529}" presName="txTwo" presStyleLbl="node2" presStyleIdx="0" presStyleCnt="1" custScaleY="420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90723E-B582-E840-B734-0B2B704F8E4C}" type="pres">
      <dgm:prSet presAssocID="{9FFD39EF-7396-DB4A-ACA0-398CAE152529}" presName="parTransTwo" presStyleCnt="0"/>
      <dgm:spPr/>
      <dgm:t>
        <a:bodyPr/>
        <a:lstStyle/>
        <a:p>
          <a:endParaRPr lang="en-US"/>
        </a:p>
      </dgm:t>
    </dgm:pt>
    <dgm:pt modelId="{733D9A81-AE5C-DE41-9E06-5F54734FC555}" type="pres">
      <dgm:prSet presAssocID="{9FFD39EF-7396-DB4A-ACA0-398CAE152529}" presName="horzTwo" presStyleCnt="0"/>
      <dgm:spPr/>
      <dgm:t>
        <a:bodyPr/>
        <a:lstStyle/>
        <a:p>
          <a:endParaRPr lang="en-US"/>
        </a:p>
      </dgm:t>
    </dgm:pt>
    <dgm:pt modelId="{47FF5C1B-620B-4643-83A9-289DF93B1F4C}" type="pres">
      <dgm:prSet presAssocID="{ED188F85-3352-464C-8C6F-BEA475A51CD5}" presName="vertThree" presStyleCnt="0"/>
      <dgm:spPr/>
      <dgm:t>
        <a:bodyPr/>
        <a:lstStyle/>
        <a:p>
          <a:endParaRPr lang="en-US"/>
        </a:p>
      </dgm:t>
    </dgm:pt>
    <dgm:pt modelId="{F766B723-60ED-AD43-9F16-6D79E9D36777}" type="pres">
      <dgm:prSet presAssocID="{ED188F85-3352-464C-8C6F-BEA475A51CD5}" presName="txThree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E764AA-96A3-8F48-9AA8-0D8318E4F359}" type="pres">
      <dgm:prSet presAssocID="{ED188F85-3352-464C-8C6F-BEA475A51CD5}" presName="parTransThree" presStyleCnt="0"/>
      <dgm:spPr/>
      <dgm:t>
        <a:bodyPr/>
        <a:lstStyle/>
        <a:p>
          <a:endParaRPr lang="en-US"/>
        </a:p>
      </dgm:t>
    </dgm:pt>
    <dgm:pt modelId="{2E24A36A-EE7C-4A45-BD96-28955B8020DF}" type="pres">
      <dgm:prSet presAssocID="{ED188F85-3352-464C-8C6F-BEA475A51CD5}" presName="horzThree" presStyleCnt="0"/>
      <dgm:spPr/>
      <dgm:t>
        <a:bodyPr/>
        <a:lstStyle/>
        <a:p>
          <a:endParaRPr lang="en-US"/>
        </a:p>
      </dgm:t>
    </dgm:pt>
    <dgm:pt modelId="{F29F275B-96FB-C243-9665-9A0617923EF4}" type="pres">
      <dgm:prSet presAssocID="{F79CD2B2-3250-4C4A-A39F-9B974104A703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3D0D29-BF26-6A47-9979-588FC7D59208}" type="pres">
      <dgm:prSet presAssocID="{F79CD2B2-3250-4C4A-A39F-9B974104A703}" presName="txFour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76930E-8D64-0742-9DD2-4A2C4279C81C}" type="pres">
      <dgm:prSet presAssocID="{F79CD2B2-3250-4C4A-A39F-9B974104A703}" presName="horzFour" presStyleCnt="0"/>
      <dgm:spPr/>
      <dgm:t>
        <a:bodyPr/>
        <a:lstStyle/>
        <a:p>
          <a:endParaRPr lang="en-US"/>
        </a:p>
      </dgm:t>
    </dgm:pt>
    <dgm:pt modelId="{12096C76-36C7-4F4A-8C60-29C3C55D39AF}" type="pres">
      <dgm:prSet presAssocID="{24BA6B46-C34B-6447-989F-BCF07290CA0F}" presName="sibSpaceThree" presStyleCnt="0"/>
      <dgm:spPr/>
      <dgm:t>
        <a:bodyPr/>
        <a:lstStyle/>
        <a:p>
          <a:endParaRPr lang="en-US"/>
        </a:p>
      </dgm:t>
    </dgm:pt>
    <dgm:pt modelId="{83E178A3-3A90-A54B-A1F6-F1732C5E633B}" type="pres">
      <dgm:prSet presAssocID="{B151D540-93CC-9A40-A78D-A90E776789EE}" presName="vertThree" presStyleCnt="0"/>
      <dgm:spPr/>
      <dgm:t>
        <a:bodyPr/>
        <a:lstStyle/>
        <a:p>
          <a:endParaRPr lang="en-US"/>
        </a:p>
      </dgm:t>
    </dgm:pt>
    <dgm:pt modelId="{CF556E17-0A3C-0549-B545-EE355B064EC2}" type="pres">
      <dgm:prSet presAssocID="{B151D540-93CC-9A40-A78D-A90E776789EE}" presName="txThree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C7EF91-5AF2-F848-A786-BFF8A675B55D}" type="pres">
      <dgm:prSet presAssocID="{B151D540-93CC-9A40-A78D-A90E776789EE}" presName="parTransThree" presStyleCnt="0"/>
      <dgm:spPr/>
      <dgm:t>
        <a:bodyPr/>
        <a:lstStyle/>
        <a:p>
          <a:endParaRPr lang="en-US"/>
        </a:p>
      </dgm:t>
    </dgm:pt>
    <dgm:pt modelId="{50946EBD-30E7-CF43-845F-F561AADDB869}" type="pres">
      <dgm:prSet presAssocID="{B151D540-93CC-9A40-A78D-A90E776789EE}" presName="horzThree" presStyleCnt="0"/>
      <dgm:spPr/>
      <dgm:t>
        <a:bodyPr/>
        <a:lstStyle/>
        <a:p>
          <a:endParaRPr lang="en-US"/>
        </a:p>
      </dgm:t>
    </dgm:pt>
    <dgm:pt modelId="{B1D84491-0C5F-F444-922D-84863E8E43ED}" type="pres">
      <dgm:prSet presAssocID="{1F4AF4F7-F0A1-1F45-9F4F-9F0533DCA7CF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DB0677-A27B-A44D-93E1-AE3A89BE58AE}" type="pres">
      <dgm:prSet presAssocID="{1F4AF4F7-F0A1-1F45-9F4F-9F0533DCA7CF}" presName="txFour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4CB1DD-288B-BA46-A6F8-E2BC08231370}" type="pres">
      <dgm:prSet presAssocID="{1F4AF4F7-F0A1-1F45-9F4F-9F0533DCA7CF}" presName="horzFour" presStyleCnt="0"/>
      <dgm:spPr/>
      <dgm:t>
        <a:bodyPr/>
        <a:lstStyle/>
        <a:p>
          <a:endParaRPr lang="en-US"/>
        </a:p>
      </dgm:t>
    </dgm:pt>
    <dgm:pt modelId="{CC3CDF47-7C4B-184F-ACE7-09B7E2E5C372}" type="pres">
      <dgm:prSet presAssocID="{1182541C-6F1C-9F41-ACB1-FD4E6F815D06}" presName="sibSpaceThree" presStyleCnt="0"/>
      <dgm:spPr/>
      <dgm:t>
        <a:bodyPr/>
        <a:lstStyle/>
        <a:p>
          <a:endParaRPr lang="en-US"/>
        </a:p>
      </dgm:t>
    </dgm:pt>
    <dgm:pt modelId="{14B0458D-A0D3-C547-8D8D-2763AC1BDDED}" type="pres">
      <dgm:prSet presAssocID="{A5956439-105C-5948-AE3F-9846F3010220}" presName="vertThree" presStyleCnt="0"/>
      <dgm:spPr/>
      <dgm:t>
        <a:bodyPr/>
        <a:lstStyle/>
        <a:p>
          <a:endParaRPr lang="en-US"/>
        </a:p>
      </dgm:t>
    </dgm:pt>
    <dgm:pt modelId="{A3482DC1-DE98-4F4A-A452-FC15FE72034D}" type="pres">
      <dgm:prSet presAssocID="{A5956439-105C-5948-AE3F-9846F3010220}" presName="txThree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A59661-BC97-084C-8EEA-DAA5AE279D95}" type="pres">
      <dgm:prSet presAssocID="{A5956439-105C-5948-AE3F-9846F3010220}" presName="parTransThree" presStyleCnt="0"/>
      <dgm:spPr/>
      <dgm:t>
        <a:bodyPr/>
        <a:lstStyle/>
        <a:p>
          <a:endParaRPr lang="en-US"/>
        </a:p>
      </dgm:t>
    </dgm:pt>
    <dgm:pt modelId="{54DE63BF-5F44-A346-A316-49E19172EA8E}" type="pres">
      <dgm:prSet presAssocID="{A5956439-105C-5948-AE3F-9846F3010220}" presName="horzThree" presStyleCnt="0"/>
      <dgm:spPr/>
      <dgm:t>
        <a:bodyPr/>
        <a:lstStyle/>
        <a:p>
          <a:endParaRPr lang="en-US"/>
        </a:p>
      </dgm:t>
    </dgm:pt>
    <dgm:pt modelId="{806C25BB-F32E-854E-B9CC-DB82E07D4FD7}" type="pres">
      <dgm:prSet presAssocID="{5BD3E67C-E6BA-354A-ACFF-9D1B73A68B35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E25B87-7021-B344-BC75-7DB2BC683145}" type="pres">
      <dgm:prSet presAssocID="{5BD3E67C-E6BA-354A-ACFF-9D1B73A68B35}" presName="txFour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A87777-3C65-7541-9607-777A9CFFA73A}" type="pres">
      <dgm:prSet presAssocID="{5BD3E67C-E6BA-354A-ACFF-9D1B73A68B35}" presName="horzFour" presStyleCnt="0"/>
      <dgm:spPr/>
      <dgm:t>
        <a:bodyPr/>
        <a:lstStyle/>
        <a:p>
          <a:endParaRPr lang="en-US"/>
        </a:p>
      </dgm:t>
    </dgm:pt>
    <dgm:pt modelId="{B3BDCE30-B3DF-9B4F-B2BD-89473846221E}" type="pres">
      <dgm:prSet presAssocID="{CD257C0D-60CF-E748-92B0-7CB5D9BC4235}" presName="sibSpaceThree" presStyleCnt="0"/>
      <dgm:spPr/>
      <dgm:t>
        <a:bodyPr/>
        <a:lstStyle/>
        <a:p>
          <a:endParaRPr lang="en-US"/>
        </a:p>
      </dgm:t>
    </dgm:pt>
    <dgm:pt modelId="{783BD066-C13D-BC45-B4A4-EDABCC79DE8D}" type="pres">
      <dgm:prSet presAssocID="{0692AB03-8178-0148-9C4F-FB1F4D60EB82}" presName="vertThree" presStyleCnt="0"/>
      <dgm:spPr/>
      <dgm:t>
        <a:bodyPr/>
        <a:lstStyle/>
        <a:p>
          <a:endParaRPr lang="en-US"/>
        </a:p>
      </dgm:t>
    </dgm:pt>
    <dgm:pt modelId="{D99CA82C-B248-8341-B0B8-D70882C098A6}" type="pres">
      <dgm:prSet presAssocID="{0692AB03-8178-0148-9C4F-FB1F4D60EB82}" presName="txThree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F2D167-1F86-5840-AC9D-9EFE23CD2BCB}" type="pres">
      <dgm:prSet presAssocID="{0692AB03-8178-0148-9C4F-FB1F4D60EB82}" presName="parTransThree" presStyleCnt="0"/>
      <dgm:spPr/>
      <dgm:t>
        <a:bodyPr/>
        <a:lstStyle/>
        <a:p>
          <a:endParaRPr lang="en-US"/>
        </a:p>
      </dgm:t>
    </dgm:pt>
    <dgm:pt modelId="{82EB6E2A-434E-6E4F-B52B-BABFC44816FC}" type="pres">
      <dgm:prSet presAssocID="{0692AB03-8178-0148-9C4F-FB1F4D60EB82}" presName="horzThree" presStyleCnt="0"/>
      <dgm:spPr/>
      <dgm:t>
        <a:bodyPr/>
        <a:lstStyle/>
        <a:p>
          <a:endParaRPr lang="en-US"/>
        </a:p>
      </dgm:t>
    </dgm:pt>
    <dgm:pt modelId="{B83D74CF-BA6E-A347-9337-D534C65A08BC}" type="pres">
      <dgm:prSet presAssocID="{56DE5332-C220-944C-88A2-D5A2C0433DE7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19D7F4-00B3-3F49-98B3-24B6AA129D09}" type="pres">
      <dgm:prSet presAssocID="{56DE5332-C220-944C-88A2-D5A2C0433DE7}" presName="txFour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07F0A3-B157-3D4E-817F-8B4658539752}" type="pres">
      <dgm:prSet presAssocID="{56DE5332-C220-944C-88A2-D5A2C0433DE7}" presName="horzFour" presStyleCnt="0"/>
      <dgm:spPr/>
      <dgm:t>
        <a:bodyPr/>
        <a:lstStyle/>
        <a:p>
          <a:endParaRPr lang="en-US"/>
        </a:p>
      </dgm:t>
    </dgm:pt>
    <dgm:pt modelId="{6334CC0C-5079-374F-B0D3-EF93DD0E6B80}" type="pres">
      <dgm:prSet presAssocID="{6E359FFA-9433-144B-B70D-C969223799BC}" presName="sibSpaceThree" presStyleCnt="0"/>
      <dgm:spPr/>
      <dgm:t>
        <a:bodyPr/>
        <a:lstStyle/>
        <a:p>
          <a:endParaRPr lang="en-US"/>
        </a:p>
      </dgm:t>
    </dgm:pt>
    <dgm:pt modelId="{024EBE53-B009-544C-BBCD-FC6272D63320}" type="pres">
      <dgm:prSet presAssocID="{B2DBA000-72C1-3848-A1C1-70488C1E31A7}" presName="vertThree" presStyleCnt="0"/>
      <dgm:spPr/>
      <dgm:t>
        <a:bodyPr/>
        <a:lstStyle/>
        <a:p>
          <a:endParaRPr lang="en-US"/>
        </a:p>
      </dgm:t>
    </dgm:pt>
    <dgm:pt modelId="{2DA482B5-CDDC-0C4B-824F-1289E2E0FA16}" type="pres">
      <dgm:prSet presAssocID="{B2DBA000-72C1-3848-A1C1-70488C1E31A7}" presName="txThree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6F6A1A-24EA-084B-B7DC-C46714AD5668}" type="pres">
      <dgm:prSet presAssocID="{B2DBA000-72C1-3848-A1C1-70488C1E31A7}" presName="parTransThree" presStyleCnt="0"/>
      <dgm:spPr/>
      <dgm:t>
        <a:bodyPr/>
        <a:lstStyle/>
        <a:p>
          <a:endParaRPr lang="en-US"/>
        </a:p>
      </dgm:t>
    </dgm:pt>
    <dgm:pt modelId="{A64C0E25-4FFD-8645-B227-F77741662803}" type="pres">
      <dgm:prSet presAssocID="{B2DBA000-72C1-3848-A1C1-70488C1E31A7}" presName="horzThree" presStyleCnt="0"/>
      <dgm:spPr/>
      <dgm:t>
        <a:bodyPr/>
        <a:lstStyle/>
        <a:p>
          <a:endParaRPr lang="en-US"/>
        </a:p>
      </dgm:t>
    </dgm:pt>
    <dgm:pt modelId="{36C821B6-A3C7-0343-83F9-F8D7C78E7AA4}" type="pres">
      <dgm:prSet presAssocID="{3EC5C11B-3C32-3648-8727-64A6B6448238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5E2121-C227-0844-ACEC-925C206377BD}" type="pres">
      <dgm:prSet presAssocID="{3EC5C11B-3C32-3648-8727-64A6B6448238}" presName="txFour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F2A30D-4859-5D4D-B1F1-31BDB51D3FA9}" type="pres">
      <dgm:prSet presAssocID="{3EC5C11B-3C32-3648-8727-64A6B6448238}" presName="horzFour" presStyleCnt="0"/>
      <dgm:spPr/>
      <dgm:t>
        <a:bodyPr/>
        <a:lstStyle/>
        <a:p>
          <a:endParaRPr lang="en-US"/>
        </a:p>
      </dgm:t>
    </dgm:pt>
    <dgm:pt modelId="{D125873B-A103-1749-B2AA-B4B662838EE3}" type="pres">
      <dgm:prSet presAssocID="{F56C0574-2114-0D4F-AE11-09B57FF512E8}" presName="sibSpaceThree" presStyleCnt="0"/>
      <dgm:spPr/>
      <dgm:t>
        <a:bodyPr/>
        <a:lstStyle/>
        <a:p>
          <a:endParaRPr lang="en-US"/>
        </a:p>
      </dgm:t>
    </dgm:pt>
    <dgm:pt modelId="{1A31209C-D57A-4B41-8C0F-7E287A087073}" type="pres">
      <dgm:prSet presAssocID="{8040D708-32AA-0F4D-90D3-A69DA44145D9}" presName="vertThree" presStyleCnt="0"/>
      <dgm:spPr/>
      <dgm:t>
        <a:bodyPr/>
        <a:lstStyle/>
        <a:p>
          <a:endParaRPr lang="en-US"/>
        </a:p>
      </dgm:t>
    </dgm:pt>
    <dgm:pt modelId="{CE25CD81-2ABE-BC44-9FC6-DB43BEEE3ED0}" type="pres">
      <dgm:prSet presAssocID="{8040D708-32AA-0F4D-90D3-A69DA44145D9}" presName="txThree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C75F8C-1D18-8C43-B6F6-5F499027D1E0}" type="pres">
      <dgm:prSet presAssocID="{8040D708-32AA-0F4D-90D3-A69DA44145D9}" presName="parTransThree" presStyleCnt="0"/>
      <dgm:spPr/>
      <dgm:t>
        <a:bodyPr/>
        <a:lstStyle/>
        <a:p>
          <a:endParaRPr lang="en-US"/>
        </a:p>
      </dgm:t>
    </dgm:pt>
    <dgm:pt modelId="{27C5339B-8D80-594C-8E38-4CBE18A87CBC}" type="pres">
      <dgm:prSet presAssocID="{8040D708-32AA-0F4D-90D3-A69DA44145D9}" presName="horzThree" presStyleCnt="0"/>
      <dgm:spPr/>
      <dgm:t>
        <a:bodyPr/>
        <a:lstStyle/>
        <a:p>
          <a:endParaRPr lang="en-US"/>
        </a:p>
      </dgm:t>
    </dgm:pt>
    <dgm:pt modelId="{E62BED40-1F71-A248-9565-8B7CB910E673}" type="pres">
      <dgm:prSet presAssocID="{32DD5C6C-E3E2-DC43-A37C-6F5D720EE5D2}" presName="vertFour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681EDC-0D0D-3941-8ABA-5AF785B4E6F1}" type="pres">
      <dgm:prSet presAssocID="{32DD5C6C-E3E2-DC43-A37C-6F5D720EE5D2}" presName="txFour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B22C23-1A02-BA4C-B74E-352825099334}" type="pres">
      <dgm:prSet presAssocID="{32DD5C6C-E3E2-DC43-A37C-6F5D720EE5D2}" presName="horzFour" presStyleCnt="0"/>
      <dgm:spPr/>
      <dgm:t>
        <a:bodyPr/>
        <a:lstStyle/>
        <a:p>
          <a:endParaRPr lang="en-US"/>
        </a:p>
      </dgm:t>
    </dgm:pt>
    <dgm:pt modelId="{56D2AEEE-26F3-C447-A0FB-CD1BBF752BB0}" type="pres">
      <dgm:prSet presAssocID="{D71FCF82-EF88-BC46-874D-B076445D3923}" presName="sibSpaceThree" presStyleCnt="0"/>
      <dgm:spPr/>
      <dgm:t>
        <a:bodyPr/>
        <a:lstStyle/>
        <a:p>
          <a:endParaRPr lang="en-US"/>
        </a:p>
      </dgm:t>
    </dgm:pt>
    <dgm:pt modelId="{584F5F05-CC34-4141-9951-BB1DF38DF599}" type="pres">
      <dgm:prSet presAssocID="{83CB58CA-27FE-E94C-96C2-F5BF3003114E}" presName="vertThree" presStyleCnt="0"/>
      <dgm:spPr/>
      <dgm:t>
        <a:bodyPr/>
        <a:lstStyle/>
        <a:p>
          <a:endParaRPr lang="en-US"/>
        </a:p>
      </dgm:t>
    </dgm:pt>
    <dgm:pt modelId="{5056DEEE-6870-AB4D-AD32-E5EEBD79661B}" type="pres">
      <dgm:prSet presAssocID="{83CB58CA-27FE-E94C-96C2-F5BF3003114E}" presName="txThree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80D8FF-812E-2344-8B79-D24EC495B6C7}" type="pres">
      <dgm:prSet presAssocID="{83CB58CA-27FE-E94C-96C2-F5BF3003114E}" presName="horzThree" presStyleCnt="0"/>
      <dgm:spPr/>
      <dgm:t>
        <a:bodyPr/>
        <a:lstStyle/>
        <a:p>
          <a:endParaRPr lang="en-US"/>
        </a:p>
      </dgm:t>
    </dgm:pt>
  </dgm:ptLst>
  <dgm:cxnLst>
    <dgm:cxn modelId="{82AC0C93-E18D-0948-88E9-2E37EE0942F0}" srcId="{962D38D6-A161-FD40-8FC9-574CC83C61B4}" destId="{68871828-A7A7-1B47-A77A-9ABACF3825AD}" srcOrd="0" destOrd="0" parTransId="{3C0AE63B-CF65-2242-BA85-023982D80EA8}" sibTransId="{FC1B7A0E-12CA-7F41-AE22-935E58BD2DCA}"/>
    <dgm:cxn modelId="{0C98D3A9-E940-429C-811C-8638BC0A91B9}" type="presOf" srcId="{56DE5332-C220-944C-88A2-D5A2C0433DE7}" destId="{2D19D7F4-00B3-3F49-98B3-24B6AA129D09}" srcOrd="0" destOrd="0" presId="urn:microsoft.com/office/officeart/2005/8/layout/hierarchy4"/>
    <dgm:cxn modelId="{35532C81-045A-4D48-BC13-83635678AC8B}" type="presOf" srcId="{9FFD39EF-7396-DB4A-ACA0-398CAE152529}" destId="{26B3087B-02F9-D248-91A2-EA62A9F581FC}" srcOrd="0" destOrd="0" presId="urn:microsoft.com/office/officeart/2005/8/layout/hierarchy4"/>
    <dgm:cxn modelId="{19E5A5BC-8B12-449F-9064-3A8BA85E9F4E}" type="presOf" srcId="{3EC5C11B-3C32-3648-8727-64A6B6448238}" destId="{035E2121-C227-0844-ACEC-925C206377BD}" srcOrd="0" destOrd="0" presId="urn:microsoft.com/office/officeart/2005/8/layout/hierarchy4"/>
    <dgm:cxn modelId="{9091D826-1805-4BB7-A396-408D11924101}" type="presOf" srcId="{F79CD2B2-3250-4C4A-A39F-9B974104A703}" destId="{F93D0D29-BF26-6A47-9979-588FC7D59208}" srcOrd="0" destOrd="0" presId="urn:microsoft.com/office/officeart/2005/8/layout/hierarchy4"/>
    <dgm:cxn modelId="{4AFC0D6F-A3EB-44C2-853D-CCB24FBD648A}" type="presOf" srcId="{32DD5C6C-E3E2-DC43-A37C-6F5D720EE5D2}" destId="{85681EDC-0D0D-3941-8ABA-5AF785B4E6F1}" srcOrd="0" destOrd="0" presId="urn:microsoft.com/office/officeart/2005/8/layout/hierarchy4"/>
    <dgm:cxn modelId="{5D712281-D517-4FDD-A899-3765AF2B68BA}" type="presOf" srcId="{B2DBA000-72C1-3848-A1C1-70488C1E31A7}" destId="{2DA482B5-CDDC-0C4B-824F-1289E2E0FA16}" srcOrd="0" destOrd="0" presId="urn:microsoft.com/office/officeart/2005/8/layout/hierarchy4"/>
    <dgm:cxn modelId="{94880B10-261B-4F5D-90D3-CE6CF4A21E9F}" type="presOf" srcId="{5BD3E67C-E6BA-354A-ACFF-9D1B73A68B35}" destId="{B0E25B87-7021-B344-BC75-7DB2BC683145}" srcOrd="0" destOrd="0" presId="urn:microsoft.com/office/officeart/2005/8/layout/hierarchy4"/>
    <dgm:cxn modelId="{72287F65-C328-428A-9FBA-E952B3E9096A}" type="presOf" srcId="{962D38D6-A161-FD40-8FC9-574CC83C61B4}" destId="{CC398844-3D84-394A-8960-E66D7FD772AA}" srcOrd="0" destOrd="0" presId="urn:microsoft.com/office/officeart/2005/8/layout/hierarchy4"/>
    <dgm:cxn modelId="{BF34A624-67CC-E143-BBDD-F11F7456553C}" srcId="{0692AB03-8178-0148-9C4F-FB1F4D60EB82}" destId="{56DE5332-C220-944C-88A2-D5A2C0433DE7}" srcOrd="0" destOrd="0" parTransId="{2D168F17-A962-994B-AACD-DE5E8ECF30AC}" sibTransId="{4E1F7C9E-17F6-4548-8979-70B18629A006}"/>
    <dgm:cxn modelId="{A9E9DA6A-2AE8-224B-A2D3-395E469DC13B}" srcId="{9FFD39EF-7396-DB4A-ACA0-398CAE152529}" destId="{A5956439-105C-5948-AE3F-9846F3010220}" srcOrd="2" destOrd="0" parTransId="{A3FE8F6C-4A78-6346-AADF-7DE1FC0FC85B}" sibTransId="{CD257C0D-60CF-E748-92B0-7CB5D9BC4235}"/>
    <dgm:cxn modelId="{9BE9BC0C-324F-4B1D-BBCA-D218C44926C0}" type="presOf" srcId="{ED188F85-3352-464C-8C6F-BEA475A51CD5}" destId="{F766B723-60ED-AD43-9F16-6D79E9D36777}" srcOrd="0" destOrd="0" presId="urn:microsoft.com/office/officeart/2005/8/layout/hierarchy4"/>
    <dgm:cxn modelId="{D7FA0C97-DA24-4773-9E42-1D0433EC7C88}" type="presOf" srcId="{0692AB03-8178-0148-9C4F-FB1F4D60EB82}" destId="{D99CA82C-B248-8341-B0B8-D70882C098A6}" srcOrd="0" destOrd="0" presId="urn:microsoft.com/office/officeart/2005/8/layout/hierarchy4"/>
    <dgm:cxn modelId="{E3304214-91DF-43AA-926E-2B000D11800A}" type="presOf" srcId="{1F4AF4F7-F0A1-1F45-9F4F-9F0533DCA7CF}" destId="{F6DB0677-A27B-A44D-93E1-AE3A89BE58AE}" srcOrd="0" destOrd="0" presId="urn:microsoft.com/office/officeart/2005/8/layout/hierarchy4"/>
    <dgm:cxn modelId="{4C73CCE5-2375-7747-AFD1-B83EBEEC45E5}" srcId="{9FFD39EF-7396-DB4A-ACA0-398CAE152529}" destId="{0692AB03-8178-0148-9C4F-FB1F4D60EB82}" srcOrd="3" destOrd="0" parTransId="{87021821-90C6-2B4A-9F38-216BA2DDA1E8}" sibTransId="{6E359FFA-9433-144B-B70D-C969223799BC}"/>
    <dgm:cxn modelId="{39E8C8D1-C47A-3E44-8B0A-F74C32E022B2}" srcId="{9FFD39EF-7396-DB4A-ACA0-398CAE152529}" destId="{83CB58CA-27FE-E94C-96C2-F5BF3003114E}" srcOrd="6" destOrd="0" parTransId="{825E1FFC-8689-A547-92D6-BB39F68E9AAC}" sibTransId="{345D1F07-C521-3143-BF2A-7568C96ED25F}"/>
    <dgm:cxn modelId="{80FE9A37-9EE7-0849-9836-FF3F47DF7C40}" srcId="{9FFD39EF-7396-DB4A-ACA0-398CAE152529}" destId="{ED188F85-3352-464C-8C6F-BEA475A51CD5}" srcOrd="0" destOrd="0" parTransId="{C1045673-45DB-254D-A32D-CB7D254C2D03}" sibTransId="{24BA6B46-C34B-6447-989F-BCF07290CA0F}"/>
    <dgm:cxn modelId="{DBC73054-4732-4B2D-A46B-A3CE8A076CD7}" type="presOf" srcId="{A5956439-105C-5948-AE3F-9846F3010220}" destId="{A3482DC1-DE98-4F4A-A452-FC15FE72034D}" srcOrd="0" destOrd="0" presId="urn:microsoft.com/office/officeart/2005/8/layout/hierarchy4"/>
    <dgm:cxn modelId="{41A77094-9D0C-4744-AB58-B56C32053979}" srcId="{68871828-A7A7-1B47-A77A-9ABACF3825AD}" destId="{9FFD39EF-7396-DB4A-ACA0-398CAE152529}" srcOrd="0" destOrd="0" parTransId="{88AF0BD8-B1C5-5441-B809-743E692C2CB5}" sibTransId="{C1D85DF8-568B-434F-AE08-91A3072B6AC4}"/>
    <dgm:cxn modelId="{7EA069CB-9A65-EC46-A494-F80BC603B7D4}" srcId="{B2DBA000-72C1-3848-A1C1-70488C1E31A7}" destId="{3EC5C11B-3C32-3648-8727-64A6B6448238}" srcOrd="0" destOrd="0" parTransId="{AB72316D-73B4-3040-9EDA-4CE89FC460F9}" sibTransId="{93F91995-3512-9546-B4B7-411D69493068}"/>
    <dgm:cxn modelId="{28888D1D-AD81-3B4F-9E92-6E5D75686544}" srcId="{ED188F85-3352-464C-8C6F-BEA475A51CD5}" destId="{F79CD2B2-3250-4C4A-A39F-9B974104A703}" srcOrd="0" destOrd="0" parTransId="{9A8928B2-1536-B648-B516-4FE92AAD4308}" sibTransId="{D3AFC93C-F207-CC4E-A12A-3B14A2397919}"/>
    <dgm:cxn modelId="{49EFEAEC-2E36-A04A-BC57-338CE34D8EAE}" srcId="{9FFD39EF-7396-DB4A-ACA0-398CAE152529}" destId="{8040D708-32AA-0F4D-90D3-A69DA44145D9}" srcOrd="5" destOrd="0" parTransId="{2F154C8C-4A44-BE47-AF4E-97691C89C610}" sibTransId="{D71FCF82-EF88-BC46-874D-B076445D3923}"/>
    <dgm:cxn modelId="{03E1DA4B-5C0D-4FFD-9737-5490D7136424}" type="presOf" srcId="{B151D540-93CC-9A40-A78D-A90E776789EE}" destId="{CF556E17-0A3C-0549-B545-EE355B064EC2}" srcOrd="0" destOrd="0" presId="urn:microsoft.com/office/officeart/2005/8/layout/hierarchy4"/>
    <dgm:cxn modelId="{E9D06D98-E9EC-4885-8EF0-A117A29FF4D8}" type="presOf" srcId="{83CB58CA-27FE-E94C-96C2-F5BF3003114E}" destId="{5056DEEE-6870-AB4D-AD32-E5EEBD79661B}" srcOrd="0" destOrd="0" presId="urn:microsoft.com/office/officeart/2005/8/layout/hierarchy4"/>
    <dgm:cxn modelId="{8FEAC25D-4A22-4316-A5A7-D5F2238E85B3}" type="presOf" srcId="{68871828-A7A7-1B47-A77A-9ABACF3825AD}" destId="{5650E3EC-02F7-4A40-8F8C-50789DC31DE1}" srcOrd="0" destOrd="0" presId="urn:microsoft.com/office/officeart/2005/8/layout/hierarchy4"/>
    <dgm:cxn modelId="{0C3DC592-B905-484A-85AA-259B42C3D508}" srcId="{B151D540-93CC-9A40-A78D-A90E776789EE}" destId="{1F4AF4F7-F0A1-1F45-9F4F-9F0533DCA7CF}" srcOrd="0" destOrd="0" parTransId="{C4138DD3-A934-9145-AE6B-A96B0B88AA6B}" sibTransId="{5C9877DE-5574-F545-BDC9-324DCC32DE23}"/>
    <dgm:cxn modelId="{76AFDB57-1D46-4C46-AFF5-3D0B7E8E3DE6}" type="presOf" srcId="{8040D708-32AA-0F4D-90D3-A69DA44145D9}" destId="{CE25CD81-2ABE-BC44-9FC6-DB43BEEE3ED0}" srcOrd="0" destOrd="0" presId="urn:microsoft.com/office/officeart/2005/8/layout/hierarchy4"/>
    <dgm:cxn modelId="{79556A50-57E4-334A-8804-F893DD05C11A}" srcId="{9FFD39EF-7396-DB4A-ACA0-398CAE152529}" destId="{B2DBA000-72C1-3848-A1C1-70488C1E31A7}" srcOrd="4" destOrd="0" parTransId="{75608A1D-C3D0-7449-A6AD-42D4CCF15A25}" sibTransId="{F56C0574-2114-0D4F-AE11-09B57FF512E8}"/>
    <dgm:cxn modelId="{62628639-62AC-DE4E-9F67-78D98176C18E}" srcId="{9FFD39EF-7396-DB4A-ACA0-398CAE152529}" destId="{B151D540-93CC-9A40-A78D-A90E776789EE}" srcOrd="1" destOrd="0" parTransId="{750E7D8B-C138-2D47-ABD4-B83B80E73E92}" sibTransId="{1182541C-6F1C-9F41-ACB1-FD4E6F815D06}"/>
    <dgm:cxn modelId="{628AC024-D16A-7148-A2EE-7C4CA9100698}" srcId="{A5956439-105C-5948-AE3F-9846F3010220}" destId="{5BD3E67C-E6BA-354A-ACFF-9D1B73A68B35}" srcOrd="0" destOrd="0" parTransId="{B84F52D5-E50C-7D4B-9850-858BD0CDECD4}" sibTransId="{E31BA8F6-C948-F34A-905A-ED686723117A}"/>
    <dgm:cxn modelId="{944353DB-6A10-1A40-84E2-79C6D7E4982C}" srcId="{8040D708-32AA-0F4D-90D3-A69DA44145D9}" destId="{32DD5C6C-E3E2-DC43-A37C-6F5D720EE5D2}" srcOrd="0" destOrd="0" parTransId="{9B699BB0-18AE-F64E-813E-B4D754ECA11D}" sibTransId="{AAA975A7-A4A5-764A-ADDE-7A1C753D13F4}"/>
    <dgm:cxn modelId="{0E74FF62-80AB-467A-96E1-AC4BD6E6234A}" type="presParOf" srcId="{CC398844-3D84-394A-8960-E66D7FD772AA}" destId="{3E036578-4DD8-FC45-AAC7-64955881CF5C}" srcOrd="0" destOrd="0" presId="urn:microsoft.com/office/officeart/2005/8/layout/hierarchy4"/>
    <dgm:cxn modelId="{A4200271-4951-4730-9374-A54AFE555969}" type="presParOf" srcId="{3E036578-4DD8-FC45-AAC7-64955881CF5C}" destId="{5650E3EC-02F7-4A40-8F8C-50789DC31DE1}" srcOrd="0" destOrd="0" presId="urn:microsoft.com/office/officeart/2005/8/layout/hierarchy4"/>
    <dgm:cxn modelId="{254CF89F-7102-473E-9663-1629C52A9CC4}" type="presParOf" srcId="{3E036578-4DD8-FC45-AAC7-64955881CF5C}" destId="{36F5A4C1-3759-7644-AEFC-67CAEA763546}" srcOrd="1" destOrd="0" presId="urn:microsoft.com/office/officeart/2005/8/layout/hierarchy4"/>
    <dgm:cxn modelId="{5213EBF7-E51C-4D2E-9D85-B28E256932F2}" type="presParOf" srcId="{3E036578-4DD8-FC45-AAC7-64955881CF5C}" destId="{5D2EB06E-58AC-5E4E-BF1C-8BFF78993020}" srcOrd="2" destOrd="0" presId="urn:microsoft.com/office/officeart/2005/8/layout/hierarchy4"/>
    <dgm:cxn modelId="{202DEC68-CFB8-455D-B267-20E4B2FC9094}" type="presParOf" srcId="{5D2EB06E-58AC-5E4E-BF1C-8BFF78993020}" destId="{6E8503C6-44B6-BD4D-90D5-A980AEE3D458}" srcOrd="0" destOrd="0" presId="urn:microsoft.com/office/officeart/2005/8/layout/hierarchy4"/>
    <dgm:cxn modelId="{36B3B4D3-2A01-4B74-AE03-F4980C244061}" type="presParOf" srcId="{6E8503C6-44B6-BD4D-90D5-A980AEE3D458}" destId="{26B3087B-02F9-D248-91A2-EA62A9F581FC}" srcOrd="0" destOrd="0" presId="urn:microsoft.com/office/officeart/2005/8/layout/hierarchy4"/>
    <dgm:cxn modelId="{8E158F41-DBEF-4C27-BFE1-FB518F8BE72E}" type="presParOf" srcId="{6E8503C6-44B6-BD4D-90D5-A980AEE3D458}" destId="{F790723E-B582-E840-B734-0B2B704F8E4C}" srcOrd="1" destOrd="0" presId="urn:microsoft.com/office/officeart/2005/8/layout/hierarchy4"/>
    <dgm:cxn modelId="{7E180BE9-CCE6-446D-A95B-0C7B5AA7FE64}" type="presParOf" srcId="{6E8503C6-44B6-BD4D-90D5-A980AEE3D458}" destId="{733D9A81-AE5C-DE41-9E06-5F54734FC555}" srcOrd="2" destOrd="0" presId="urn:microsoft.com/office/officeart/2005/8/layout/hierarchy4"/>
    <dgm:cxn modelId="{2FC27CF9-D1ED-4F58-B2ED-C281CACAA297}" type="presParOf" srcId="{733D9A81-AE5C-DE41-9E06-5F54734FC555}" destId="{47FF5C1B-620B-4643-83A9-289DF93B1F4C}" srcOrd="0" destOrd="0" presId="urn:microsoft.com/office/officeart/2005/8/layout/hierarchy4"/>
    <dgm:cxn modelId="{08C55BBF-8160-4623-8949-C3054452E2BA}" type="presParOf" srcId="{47FF5C1B-620B-4643-83A9-289DF93B1F4C}" destId="{F766B723-60ED-AD43-9F16-6D79E9D36777}" srcOrd="0" destOrd="0" presId="urn:microsoft.com/office/officeart/2005/8/layout/hierarchy4"/>
    <dgm:cxn modelId="{96ADB257-BE46-485C-B1D7-35F966619B42}" type="presParOf" srcId="{47FF5C1B-620B-4643-83A9-289DF93B1F4C}" destId="{89E764AA-96A3-8F48-9AA8-0D8318E4F359}" srcOrd="1" destOrd="0" presId="urn:microsoft.com/office/officeart/2005/8/layout/hierarchy4"/>
    <dgm:cxn modelId="{7861B91F-5241-49BF-8515-4A88A3F31528}" type="presParOf" srcId="{47FF5C1B-620B-4643-83A9-289DF93B1F4C}" destId="{2E24A36A-EE7C-4A45-BD96-28955B8020DF}" srcOrd="2" destOrd="0" presId="urn:microsoft.com/office/officeart/2005/8/layout/hierarchy4"/>
    <dgm:cxn modelId="{8F48F9FD-DBB8-482C-B93E-872D7792F37B}" type="presParOf" srcId="{2E24A36A-EE7C-4A45-BD96-28955B8020DF}" destId="{F29F275B-96FB-C243-9665-9A0617923EF4}" srcOrd="0" destOrd="0" presId="urn:microsoft.com/office/officeart/2005/8/layout/hierarchy4"/>
    <dgm:cxn modelId="{58775D2B-079C-4C89-9D0C-7EE7E552DA61}" type="presParOf" srcId="{F29F275B-96FB-C243-9665-9A0617923EF4}" destId="{F93D0D29-BF26-6A47-9979-588FC7D59208}" srcOrd="0" destOrd="0" presId="urn:microsoft.com/office/officeart/2005/8/layout/hierarchy4"/>
    <dgm:cxn modelId="{DEF15F67-F0FD-42B8-BDB4-2560F959443F}" type="presParOf" srcId="{F29F275B-96FB-C243-9665-9A0617923EF4}" destId="{B676930E-8D64-0742-9DD2-4A2C4279C81C}" srcOrd="1" destOrd="0" presId="urn:microsoft.com/office/officeart/2005/8/layout/hierarchy4"/>
    <dgm:cxn modelId="{661E6742-25C6-4A2A-8AFF-F4B486D05709}" type="presParOf" srcId="{733D9A81-AE5C-DE41-9E06-5F54734FC555}" destId="{12096C76-36C7-4F4A-8C60-29C3C55D39AF}" srcOrd="1" destOrd="0" presId="urn:microsoft.com/office/officeart/2005/8/layout/hierarchy4"/>
    <dgm:cxn modelId="{18CB775F-47BB-4357-BD81-D3E1DD966809}" type="presParOf" srcId="{733D9A81-AE5C-DE41-9E06-5F54734FC555}" destId="{83E178A3-3A90-A54B-A1F6-F1732C5E633B}" srcOrd="2" destOrd="0" presId="urn:microsoft.com/office/officeart/2005/8/layout/hierarchy4"/>
    <dgm:cxn modelId="{B7A780FE-BFE9-4110-AC57-C5C8BD92F183}" type="presParOf" srcId="{83E178A3-3A90-A54B-A1F6-F1732C5E633B}" destId="{CF556E17-0A3C-0549-B545-EE355B064EC2}" srcOrd="0" destOrd="0" presId="urn:microsoft.com/office/officeart/2005/8/layout/hierarchy4"/>
    <dgm:cxn modelId="{142A87D7-24AC-47E5-A82C-8F4113997F9A}" type="presParOf" srcId="{83E178A3-3A90-A54B-A1F6-F1732C5E633B}" destId="{39C7EF91-5AF2-F848-A786-BFF8A675B55D}" srcOrd="1" destOrd="0" presId="urn:microsoft.com/office/officeart/2005/8/layout/hierarchy4"/>
    <dgm:cxn modelId="{6E786DCC-CFDB-4C9D-A7E7-646D7F335251}" type="presParOf" srcId="{83E178A3-3A90-A54B-A1F6-F1732C5E633B}" destId="{50946EBD-30E7-CF43-845F-F561AADDB869}" srcOrd="2" destOrd="0" presId="urn:microsoft.com/office/officeart/2005/8/layout/hierarchy4"/>
    <dgm:cxn modelId="{157537A3-6DE9-453C-AD10-47343DCA5B67}" type="presParOf" srcId="{50946EBD-30E7-CF43-845F-F561AADDB869}" destId="{B1D84491-0C5F-F444-922D-84863E8E43ED}" srcOrd="0" destOrd="0" presId="urn:microsoft.com/office/officeart/2005/8/layout/hierarchy4"/>
    <dgm:cxn modelId="{0BA3A168-6991-4BEB-B8A1-BE3E0F5B3588}" type="presParOf" srcId="{B1D84491-0C5F-F444-922D-84863E8E43ED}" destId="{F6DB0677-A27B-A44D-93E1-AE3A89BE58AE}" srcOrd="0" destOrd="0" presId="urn:microsoft.com/office/officeart/2005/8/layout/hierarchy4"/>
    <dgm:cxn modelId="{4F6158BD-E210-48D7-B6ED-7C6CC16780E7}" type="presParOf" srcId="{B1D84491-0C5F-F444-922D-84863E8E43ED}" destId="{724CB1DD-288B-BA46-A6F8-E2BC08231370}" srcOrd="1" destOrd="0" presId="urn:microsoft.com/office/officeart/2005/8/layout/hierarchy4"/>
    <dgm:cxn modelId="{C42177D0-CC1D-4882-8758-F30E3A0FB6ED}" type="presParOf" srcId="{733D9A81-AE5C-DE41-9E06-5F54734FC555}" destId="{CC3CDF47-7C4B-184F-ACE7-09B7E2E5C372}" srcOrd="3" destOrd="0" presId="urn:microsoft.com/office/officeart/2005/8/layout/hierarchy4"/>
    <dgm:cxn modelId="{175FE398-8B29-4BEF-A1F8-457E34FE84FC}" type="presParOf" srcId="{733D9A81-AE5C-DE41-9E06-5F54734FC555}" destId="{14B0458D-A0D3-C547-8D8D-2763AC1BDDED}" srcOrd="4" destOrd="0" presId="urn:microsoft.com/office/officeart/2005/8/layout/hierarchy4"/>
    <dgm:cxn modelId="{FC445404-E187-453E-B6DB-97E30C20EB36}" type="presParOf" srcId="{14B0458D-A0D3-C547-8D8D-2763AC1BDDED}" destId="{A3482DC1-DE98-4F4A-A452-FC15FE72034D}" srcOrd="0" destOrd="0" presId="urn:microsoft.com/office/officeart/2005/8/layout/hierarchy4"/>
    <dgm:cxn modelId="{30094B11-E899-4F07-9CF7-B47FC91A40EE}" type="presParOf" srcId="{14B0458D-A0D3-C547-8D8D-2763AC1BDDED}" destId="{D1A59661-BC97-084C-8EEA-DAA5AE279D95}" srcOrd="1" destOrd="0" presId="urn:microsoft.com/office/officeart/2005/8/layout/hierarchy4"/>
    <dgm:cxn modelId="{4E2E9A3D-9D46-42B7-A131-4C0BFBF98038}" type="presParOf" srcId="{14B0458D-A0D3-C547-8D8D-2763AC1BDDED}" destId="{54DE63BF-5F44-A346-A316-49E19172EA8E}" srcOrd="2" destOrd="0" presId="urn:microsoft.com/office/officeart/2005/8/layout/hierarchy4"/>
    <dgm:cxn modelId="{A62CB432-C21E-47CC-8DEE-FD76BBB593E9}" type="presParOf" srcId="{54DE63BF-5F44-A346-A316-49E19172EA8E}" destId="{806C25BB-F32E-854E-B9CC-DB82E07D4FD7}" srcOrd="0" destOrd="0" presId="urn:microsoft.com/office/officeart/2005/8/layout/hierarchy4"/>
    <dgm:cxn modelId="{5782FA01-1E67-4C84-86EC-3C74F9B2BF6B}" type="presParOf" srcId="{806C25BB-F32E-854E-B9CC-DB82E07D4FD7}" destId="{B0E25B87-7021-B344-BC75-7DB2BC683145}" srcOrd="0" destOrd="0" presId="urn:microsoft.com/office/officeart/2005/8/layout/hierarchy4"/>
    <dgm:cxn modelId="{B91A51F9-C6FA-4AA8-869D-CF69E981064C}" type="presParOf" srcId="{806C25BB-F32E-854E-B9CC-DB82E07D4FD7}" destId="{EDA87777-3C65-7541-9607-777A9CFFA73A}" srcOrd="1" destOrd="0" presId="urn:microsoft.com/office/officeart/2005/8/layout/hierarchy4"/>
    <dgm:cxn modelId="{5A9CAF8C-76C3-47A1-97BE-1B515CCE1592}" type="presParOf" srcId="{733D9A81-AE5C-DE41-9E06-5F54734FC555}" destId="{B3BDCE30-B3DF-9B4F-B2BD-89473846221E}" srcOrd="5" destOrd="0" presId="urn:microsoft.com/office/officeart/2005/8/layout/hierarchy4"/>
    <dgm:cxn modelId="{8E422266-D350-4DA1-90B3-B7B406DF65E2}" type="presParOf" srcId="{733D9A81-AE5C-DE41-9E06-5F54734FC555}" destId="{783BD066-C13D-BC45-B4A4-EDABCC79DE8D}" srcOrd="6" destOrd="0" presId="urn:microsoft.com/office/officeart/2005/8/layout/hierarchy4"/>
    <dgm:cxn modelId="{6AC0ABA0-E0B9-45C2-863C-FC61949FE8C5}" type="presParOf" srcId="{783BD066-C13D-BC45-B4A4-EDABCC79DE8D}" destId="{D99CA82C-B248-8341-B0B8-D70882C098A6}" srcOrd="0" destOrd="0" presId="urn:microsoft.com/office/officeart/2005/8/layout/hierarchy4"/>
    <dgm:cxn modelId="{416EBF4F-3FF6-4741-9929-72D4E0964A26}" type="presParOf" srcId="{783BD066-C13D-BC45-B4A4-EDABCC79DE8D}" destId="{06F2D167-1F86-5840-AC9D-9EFE23CD2BCB}" srcOrd="1" destOrd="0" presId="urn:microsoft.com/office/officeart/2005/8/layout/hierarchy4"/>
    <dgm:cxn modelId="{4317A54E-07F2-4C49-9E5D-5CC231DC1C7A}" type="presParOf" srcId="{783BD066-C13D-BC45-B4A4-EDABCC79DE8D}" destId="{82EB6E2A-434E-6E4F-B52B-BABFC44816FC}" srcOrd="2" destOrd="0" presId="urn:microsoft.com/office/officeart/2005/8/layout/hierarchy4"/>
    <dgm:cxn modelId="{C8E84437-8556-47D7-A5A0-DD25C650078F}" type="presParOf" srcId="{82EB6E2A-434E-6E4F-B52B-BABFC44816FC}" destId="{B83D74CF-BA6E-A347-9337-D534C65A08BC}" srcOrd="0" destOrd="0" presId="urn:microsoft.com/office/officeart/2005/8/layout/hierarchy4"/>
    <dgm:cxn modelId="{4A8C0E3D-4C5E-43D3-BE35-715DCBF23BC7}" type="presParOf" srcId="{B83D74CF-BA6E-A347-9337-D534C65A08BC}" destId="{2D19D7F4-00B3-3F49-98B3-24B6AA129D09}" srcOrd="0" destOrd="0" presId="urn:microsoft.com/office/officeart/2005/8/layout/hierarchy4"/>
    <dgm:cxn modelId="{73BBC2C4-1B17-4688-9AC4-4B4B27585294}" type="presParOf" srcId="{B83D74CF-BA6E-A347-9337-D534C65A08BC}" destId="{DD07F0A3-B157-3D4E-817F-8B4658539752}" srcOrd="1" destOrd="0" presId="urn:microsoft.com/office/officeart/2005/8/layout/hierarchy4"/>
    <dgm:cxn modelId="{46CFE5F7-01B0-45DC-A8C8-B8F46E01C21E}" type="presParOf" srcId="{733D9A81-AE5C-DE41-9E06-5F54734FC555}" destId="{6334CC0C-5079-374F-B0D3-EF93DD0E6B80}" srcOrd="7" destOrd="0" presId="urn:microsoft.com/office/officeart/2005/8/layout/hierarchy4"/>
    <dgm:cxn modelId="{B02974A9-C324-48C5-B6EB-F33923217278}" type="presParOf" srcId="{733D9A81-AE5C-DE41-9E06-5F54734FC555}" destId="{024EBE53-B009-544C-BBCD-FC6272D63320}" srcOrd="8" destOrd="0" presId="urn:microsoft.com/office/officeart/2005/8/layout/hierarchy4"/>
    <dgm:cxn modelId="{B8EF7EB2-70BA-4E8E-A7FD-2B7BB220384F}" type="presParOf" srcId="{024EBE53-B009-544C-BBCD-FC6272D63320}" destId="{2DA482B5-CDDC-0C4B-824F-1289E2E0FA16}" srcOrd="0" destOrd="0" presId="urn:microsoft.com/office/officeart/2005/8/layout/hierarchy4"/>
    <dgm:cxn modelId="{270C689F-4934-43A1-8F44-0B98870669DD}" type="presParOf" srcId="{024EBE53-B009-544C-BBCD-FC6272D63320}" destId="{5B6F6A1A-24EA-084B-B7DC-C46714AD5668}" srcOrd="1" destOrd="0" presId="urn:microsoft.com/office/officeart/2005/8/layout/hierarchy4"/>
    <dgm:cxn modelId="{DCDE45FA-E91E-4864-BA64-046EC5892D2A}" type="presParOf" srcId="{024EBE53-B009-544C-BBCD-FC6272D63320}" destId="{A64C0E25-4FFD-8645-B227-F77741662803}" srcOrd="2" destOrd="0" presId="urn:microsoft.com/office/officeart/2005/8/layout/hierarchy4"/>
    <dgm:cxn modelId="{17925531-943B-488E-9F1A-0C3DC04F4853}" type="presParOf" srcId="{A64C0E25-4FFD-8645-B227-F77741662803}" destId="{36C821B6-A3C7-0343-83F9-F8D7C78E7AA4}" srcOrd="0" destOrd="0" presId="urn:microsoft.com/office/officeart/2005/8/layout/hierarchy4"/>
    <dgm:cxn modelId="{694F7C30-6A5A-4168-9620-43ACD9A6FA0A}" type="presParOf" srcId="{36C821B6-A3C7-0343-83F9-F8D7C78E7AA4}" destId="{035E2121-C227-0844-ACEC-925C206377BD}" srcOrd="0" destOrd="0" presId="urn:microsoft.com/office/officeart/2005/8/layout/hierarchy4"/>
    <dgm:cxn modelId="{A580337A-45E9-44B0-AF86-B68B552663A1}" type="presParOf" srcId="{36C821B6-A3C7-0343-83F9-F8D7C78E7AA4}" destId="{B3F2A30D-4859-5D4D-B1F1-31BDB51D3FA9}" srcOrd="1" destOrd="0" presId="urn:microsoft.com/office/officeart/2005/8/layout/hierarchy4"/>
    <dgm:cxn modelId="{0F711EC7-6185-462F-A781-C393F946DABD}" type="presParOf" srcId="{733D9A81-AE5C-DE41-9E06-5F54734FC555}" destId="{D125873B-A103-1749-B2AA-B4B662838EE3}" srcOrd="9" destOrd="0" presId="urn:microsoft.com/office/officeart/2005/8/layout/hierarchy4"/>
    <dgm:cxn modelId="{04F99396-E609-4DE7-A7D2-ADE4D19B81ED}" type="presParOf" srcId="{733D9A81-AE5C-DE41-9E06-5F54734FC555}" destId="{1A31209C-D57A-4B41-8C0F-7E287A087073}" srcOrd="10" destOrd="0" presId="urn:microsoft.com/office/officeart/2005/8/layout/hierarchy4"/>
    <dgm:cxn modelId="{02261901-EF10-4096-BCCA-9E507D5D3837}" type="presParOf" srcId="{1A31209C-D57A-4B41-8C0F-7E287A087073}" destId="{CE25CD81-2ABE-BC44-9FC6-DB43BEEE3ED0}" srcOrd="0" destOrd="0" presId="urn:microsoft.com/office/officeart/2005/8/layout/hierarchy4"/>
    <dgm:cxn modelId="{D1C87300-4417-4180-901A-E85465DBE1C6}" type="presParOf" srcId="{1A31209C-D57A-4B41-8C0F-7E287A087073}" destId="{32C75F8C-1D18-8C43-B6F6-5F499027D1E0}" srcOrd="1" destOrd="0" presId="urn:microsoft.com/office/officeart/2005/8/layout/hierarchy4"/>
    <dgm:cxn modelId="{272F7F96-70C5-46A3-BC37-B3BC2CE7C39A}" type="presParOf" srcId="{1A31209C-D57A-4B41-8C0F-7E287A087073}" destId="{27C5339B-8D80-594C-8E38-4CBE18A87CBC}" srcOrd="2" destOrd="0" presId="urn:microsoft.com/office/officeart/2005/8/layout/hierarchy4"/>
    <dgm:cxn modelId="{AC678198-28D9-4E01-9EB9-615D76DE0560}" type="presParOf" srcId="{27C5339B-8D80-594C-8E38-4CBE18A87CBC}" destId="{E62BED40-1F71-A248-9565-8B7CB910E673}" srcOrd="0" destOrd="0" presId="urn:microsoft.com/office/officeart/2005/8/layout/hierarchy4"/>
    <dgm:cxn modelId="{F8D55728-A04D-45D2-8767-0C4C636638AC}" type="presParOf" srcId="{E62BED40-1F71-A248-9565-8B7CB910E673}" destId="{85681EDC-0D0D-3941-8ABA-5AF785B4E6F1}" srcOrd="0" destOrd="0" presId="urn:microsoft.com/office/officeart/2005/8/layout/hierarchy4"/>
    <dgm:cxn modelId="{B93FDE24-50D7-4477-9E11-206F1D3B7E70}" type="presParOf" srcId="{E62BED40-1F71-A248-9565-8B7CB910E673}" destId="{90B22C23-1A02-BA4C-B74E-352825099334}" srcOrd="1" destOrd="0" presId="urn:microsoft.com/office/officeart/2005/8/layout/hierarchy4"/>
    <dgm:cxn modelId="{3AD16935-49BB-4F07-AADD-61724A3BDE42}" type="presParOf" srcId="{733D9A81-AE5C-DE41-9E06-5F54734FC555}" destId="{56D2AEEE-26F3-C447-A0FB-CD1BBF752BB0}" srcOrd="11" destOrd="0" presId="urn:microsoft.com/office/officeart/2005/8/layout/hierarchy4"/>
    <dgm:cxn modelId="{6B5515E9-2B2A-48B8-9C19-4CF83C3E0CB5}" type="presParOf" srcId="{733D9A81-AE5C-DE41-9E06-5F54734FC555}" destId="{584F5F05-CC34-4141-9951-BB1DF38DF599}" srcOrd="12" destOrd="0" presId="urn:microsoft.com/office/officeart/2005/8/layout/hierarchy4"/>
    <dgm:cxn modelId="{6CE047AC-49A8-4BB1-9370-4546E14B9FE3}" type="presParOf" srcId="{584F5F05-CC34-4141-9951-BB1DF38DF599}" destId="{5056DEEE-6870-AB4D-AD32-E5EEBD79661B}" srcOrd="0" destOrd="0" presId="urn:microsoft.com/office/officeart/2005/8/layout/hierarchy4"/>
    <dgm:cxn modelId="{D7FE66F7-8246-41D1-8191-8F9A2EE7803E}" type="presParOf" srcId="{584F5F05-CC34-4141-9951-BB1DF38DF599}" destId="{BF80D8FF-812E-2344-8B79-D24EC495B6C7}" srcOrd="1" destOrd="0" presId="urn:microsoft.com/office/officeart/2005/8/layout/hierarchy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283884-A0B8-A147-AEA6-4C94044DC8BE}" type="doc">
      <dgm:prSet loTypeId="urn:microsoft.com/office/officeart/2005/8/layout/hList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D85772-ECA1-6544-B86F-8F322991C2DF}">
      <dgm:prSet phldrT="[Text]"/>
      <dgm:spPr/>
      <dgm:t>
        <a:bodyPr/>
        <a:lstStyle/>
        <a:p>
          <a:r>
            <a:rPr lang="en-US" dirty="0" smtClean="0"/>
            <a:t> Founding Members</a:t>
          </a:r>
          <a:endParaRPr lang="en-US" dirty="0"/>
        </a:p>
      </dgm:t>
    </dgm:pt>
    <dgm:pt modelId="{638E366B-554E-4B4C-8BEA-0FC374E3DC16}" type="parTrans" cxnId="{BAC3A27A-BDA0-984A-A526-D19085772FF8}">
      <dgm:prSet/>
      <dgm:spPr/>
      <dgm:t>
        <a:bodyPr/>
        <a:lstStyle/>
        <a:p>
          <a:endParaRPr lang="en-US"/>
        </a:p>
      </dgm:t>
    </dgm:pt>
    <dgm:pt modelId="{24F9A077-BEF0-9A4B-B5FD-4A058EBCEBEB}" type="sibTrans" cxnId="{BAC3A27A-BDA0-984A-A526-D19085772FF8}">
      <dgm:prSet/>
      <dgm:spPr/>
      <dgm:t>
        <a:bodyPr/>
        <a:lstStyle/>
        <a:p>
          <a:endParaRPr lang="en-US"/>
        </a:p>
      </dgm:t>
    </dgm:pt>
    <dgm:pt modelId="{0F064E1B-A918-7349-9415-241D02F4F754}">
      <dgm:prSet phldrT="[Text]" custT="1"/>
      <dgm:spPr/>
      <dgm:t>
        <a:bodyPr/>
        <a:lstStyle/>
        <a:p>
          <a:r>
            <a:rPr lang="en-US" sz="2000" dirty="0" smtClean="0"/>
            <a:t>Acacia Network</a:t>
          </a:r>
          <a:endParaRPr lang="en-US" sz="2000" dirty="0"/>
        </a:p>
      </dgm:t>
    </dgm:pt>
    <dgm:pt modelId="{9E6CF0C4-8EAB-1F47-B084-C24C9D026697}" type="parTrans" cxnId="{D83BD5A4-446E-4B46-8B9B-7FD8486DFD54}">
      <dgm:prSet/>
      <dgm:spPr/>
      <dgm:t>
        <a:bodyPr/>
        <a:lstStyle/>
        <a:p>
          <a:endParaRPr lang="en-US"/>
        </a:p>
      </dgm:t>
    </dgm:pt>
    <dgm:pt modelId="{D8B7F6C6-1873-D14D-81A7-7D82C990A301}" type="sibTrans" cxnId="{D83BD5A4-446E-4B46-8B9B-7FD8486DFD54}">
      <dgm:prSet/>
      <dgm:spPr/>
      <dgm:t>
        <a:bodyPr/>
        <a:lstStyle/>
        <a:p>
          <a:endParaRPr lang="en-US"/>
        </a:p>
      </dgm:t>
    </dgm:pt>
    <dgm:pt modelId="{F0B0F640-6B4A-D84C-8B5E-A516E5C5C3E1}">
      <dgm:prSet phldrT="[Text]" custT="1"/>
      <dgm:spPr/>
      <dgm:t>
        <a:bodyPr/>
        <a:lstStyle/>
        <a:p>
          <a:r>
            <a:rPr lang="en-US" sz="2000" dirty="0" smtClean="0"/>
            <a:t>Bronx United IPA</a:t>
          </a:r>
          <a:endParaRPr lang="en-US" sz="2000" dirty="0"/>
        </a:p>
      </dgm:t>
    </dgm:pt>
    <dgm:pt modelId="{A6F74CC4-199E-6B4B-A169-CACB6B704B48}" type="parTrans" cxnId="{46050FB1-53BA-A94D-BBB3-96A95ED3A3C9}">
      <dgm:prSet/>
      <dgm:spPr/>
      <dgm:t>
        <a:bodyPr/>
        <a:lstStyle/>
        <a:p>
          <a:endParaRPr lang="en-US"/>
        </a:p>
      </dgm:t>
    </dgm:pt>
    <dgm:pt modelId="{A6C92638-BC2E-3A42-B6D1-9FF942A46EAA}" type="sibTrans" cxnId="{46050FB1-53BA-A94D-BBB3-96A95ED3A3C9}">
      <dgm:prSet/>
      <dgm:spPr/>
      <dgm:t>
        <a:bodyPr/>
        <a:lstStyle/>
        <a:p>
          <a:endParaRPr lang="en-US"/>
        </a:p>
      </dgm:t>
    </dgm:pt>
    <dgm:pt modelId="{0E81DB59-B42F-E346-A1B7-981CEE30FCEA}">
      <dgm:prSet phldrT="[Text]" custT="1"/>
      <dgm:spPr/>
      <dgm:t>
        <a:bodyPr/>
        <a:lstStyle/>
        <a:p>
          <a:r>
            <a:rPr lang="en-US" sz="2000" dirty="0" smtClean="0"/>
            <a:t>Institute for Family Health</a:t>
          </a:r>
          <a:endParaRPr lang="en-US" sz="2000" dirty="0"/>
        </a:p>
      </dgm:t>
    </dgm:pt>
    <dgm:pt modelId="{B3AD3975-6F09-1142-ABF5-F549A0457993}" type="parTrans" cxnId="{54632F69-7F9F-9C4B-B10B-AA58772D5DFB}">
      <dgm:prSet/>
      <dgm:spPr/>
      <dgm:t>
        <a:bodyPr/>
        <a:lstStyle/>
        <a:p>
          <a:endParaRPr lang="en-US"/>
        </a:p>
      </dgm:t>
    </dgm:pt>
    <dgm:pt modelId="{8E6DC520-8F2E-684C-8368-0B55DCF34671}" type="sibTrans" cxnId="{54632F69-7F9F-9C4B-B10B-AA58772D5DFB}">
      <dgm:prSet/>
      <dgm:spPr/>
      <dgm:t>
        <a:bodyPr/>
        <a:lstStyle/>
        <a:p>
          <a:endParaRPr lang="en-US"/>
        </a:p>
      </dgm:t>
    </dgm:pt>
    <dgm:pt modelId="{FEC9EA2E-7091-7E4F-B1B0-C033385D5C2C}">
      <dgm:prSet phldrT="[Text]"/>
      <dgm:spPr/>
      <dgm:t>
        <a:bodyPr/>
        <a:lstStyle/>
        <a:p>
          <a:r>
            <a:rPr lang="en-US" dirty="0" smtClean="0"/>
            <a:t>BPHC Steering Committee</a:t>
          </a:r>
          <a:endParaRPr lang="en-US" dirty="0"/>
        </a:p>
      </dgm:t>
    </dgm:pt>
    <dgm:pt modelId="{3719CDA4-2E72-9848-A520-BD772109A2A6}" type="parTrans" cxnId="{C7502385-187E-F941-8DFA-A164CC979BB6}">
      <dgm:prSet/>
      <dgm:spPr/>
      <dgm:t>
        <a:bodyPr/>
        <a:lstStyle/>
        <a:p>
          <a:endParaRPr lang="en-US"/>
        </a:p>
      </dgm:t>
    </dgm:pt>
    <dgm:pt modelId="{C5C3FEAB-B0CE-2148-A1BC-65BDB8C853EA}" type="sibTrans" cxnId="{C7502385-187E-F941-8DFA-A164CC979BB6}">
      <dgm:prSet/>
      <dgm:spPr/>
      <dgm:t>
        <a:bodyPr/>
        <a:lstStyle/>
        <a:p>
          <a:endParaRPr lang="en-US"/>
        </a:p>
      </dgm:t>
    </dgm:pt>
    <dgm:pt modelId="{F12FF95B-7E89-8F4E-9034-154F451668F4}">
      <dgm:prSet phldrT="[Text]" custT="1"/>
      <dgm:spPr/>
      <dgm:t>
        <a:bodyPr/>
        <a:lstStyle/>
        <a:p>
          <a:r>
            <a:rPr lang="en-US" sz="1400" dirty="0" smtClean="0"/>
            <a:t>1199 SEIU Healthcare Workers East</a:t>
          </a:r>
          <a:endParaRPr lang="en-US" sz="1400" dirty="0"/>
        </a:p>
      </dgm:t>
    </dgm:pt>
    <dgm:pt modelId="{83D38017-5F06-634D-9669-01E7F7015295}" type="parTrans" cxnId="{B2B1AEEB-83D8-014D-907A-54B0D8FBD479}">
      <dgm:prSet/>
      <dgm:spPr/>
      <dgm:t>
        <a:bodyPr/>
        <a:lstStyle/>
        <a:p>
          <a:endParaRPr lang="en-US"/>
        </a:p>
      </dgm:t>
    </dgm:pt>
    <dgm:pt modelId="{7FFBC87A-CB82-DD4F-B1BC-68B3B13C9749}" type="sibTrans" cxnId="{B2B1AEEB-83D8-014D-907A-54B0D8FBD479}">
      <dgm:prSet/>
      <dgm:spPr/>
      <dgm:t>
        <a:bodyPr/>
        <a:lstStyle/>
        <a:p>
          <a:endParaRPr lang="en-US"/>
        </a:p>
      </dgm:t>
    </dgm:pt>
    <dgm:pt modelId="{61CB6343-A3C7-984C-9E5E-77FD3DE0DB53}">
      <dgm:prSet phldrT="[Text]" custT="1"/>
      <dgm:spPr/>
      <dgm:t>
        <a:bodyPr/>
        <a:lstStyle/>
        <a:p>
          <a:r>
            <a:rPr lang="en-US" sz="1400" dirty="0" smtClean="0"/>
            <a:t>Acacia Network</a:t>
          </a:r>
          <a:endParaRPr lang="en-US" sz="1400" dirty="0"/>
        </a:p>
      </dgm:t>
    </dgm:pt>
    <dgm:pt modelId="{5A4D8213-BA41-2649-BC72-1E903C410021}" type="parTrans" cxnId="{70D91E8B-6DF2-B349-8D8C-B34D6A77C876}">
      <dgm:prSet/>
      <dgm:spPr/>
      <dgm:t>
        <a:bodyPr/>
        <a:lstStyle/>
        <a:p>
          <a:endParaRPr lang="en-US"/>
        </a:p>
      </dgm:t>
    </dgm:pt>
    <dgm:pt modelId="{2269F899-D134-2345-BF08-8F5200DAAE6B}" type="sibTrans" cxnId="{70D91E8B-6DF2-B349-8D8C-B34D6A77C876}">
      <dgm:prSet/>
      <dgm:spPr/>
      <dgm:t>
        <a:bodyPr/>
        <a:lstStyle/>
        <a:p>
          <a:endParaRPr lang="en-US"/>
        </a:p>
      </dgm:t>
    </dgm:pt>
    <dgm:pt modelId="{1C13027D-48E1-EB49-BFA1-8EDCAAC88BD2}">
      <dgm:prSet phldrT="[Text]" custT="1"/>
      <dgm:spPr/>
      <dgm:t>
        <a:bodyPr/>
        <a:lstStyle/>
        <a:p>
          <a:r>
            <a:rPr lang="en-US" sz="1400" dirty="0" smtClean="0"/>
            <a:t>Bronx United IPA</a:t>
          </a:r>
          <a:endParaRPr lang="en-US" sz="1400" dirty="0"/>
        </a:p>
      </dgm:t>
    </dgm:pt>
    <dgm:pt modelId="{C8FFE894-6AA8-C640-BF82-26BF88878763}" type="parTrans" cxnId="{D0D03F0A-82F1-9240-B2F3-89F4B8962E82}">
      <dgm:prSet/>
      <dgm:spPr/>
      <dgm:t>
        <a:bodyPr/>
        <a:lstStyle/>
        <a:p>
          <a:endParaRPr lang="en-US"/>
        </a:p>
      </dgm:t>
    </dgm:pt>
    <dgm:pt modelId="{7D3D5A8B-C6AD-3F40-9C5C-2865678AAE06}" type="sibTrans" cxnId="{D0D03F0A-82F1-9240-B2F3-89F4B8962E82}">
      <dgm:prSet/>
      <dgm:spPr/>
      <dgm:t>
        <a:bodyPr/>
        <a:lstStyle/>
        <a:p>
          <a:endParaRPr lang="en-US"/>
        </a:p>
      </dgm:t>
    </dgm:pt>
    <dgm:pt modelId="{5A46A6C7-83C1-1B40-9DF6-27953B9D013C}">
      <dgm:prSet phldrT="[Text]" custT="1"/>
      <dgm:spPr/>
      <dgm:t>
        <a:bodyPr/>
        <a:lstStyle/>
        <a:p>
          <a:r>
            <a:rPr lang="en-US" sz="2000" dirty="0" smtClean="0"/>
            <a:t>Montefiore Medical Center</a:t>
          </a:r>
          <a:endParaRPr lang="en-US" sz="2000" dirty="0"/>
        </a:p>
      </dgm:t>
    </dgm:pt>
    <dgm:pt modelId="{1A1BF514-09AA-3045-AFD6-5BBBAA5AF091}" type="parTrans" cxnId="{21125728-BD96-EF47-86F1-E0212B807D98}">
      <dgm:prSet/>
      <dgm:spPr/>
      <dgm:t>
        <a:bodyPr/>
        <a:lstStyle/>
        <a:p>
          <a:endParaRPr lang="en-US"/>
        </a:p>
      </dgm:t>
    </dgm:pt>
    <dgm:pt modelId="{A68131C4-5DDF-6A43-B91D-D20194DD6CF6}" type="sibTrans" cxnId="{21125728-BD96-EF47-86F1-E0212B807D98}">
      <dgm:prSet/>
      <dgm:spPr/>
      <dgm:t>
        <a:bodyPr/>
        <a:lstStyle/>
        <a:p>
          <a:endParaRPr lang="en-US"/>
        </a:p>
      </dgm:t>
    </dgm:pt>
    <dgm:pt modelId="{F12B44DB-4D2C-734F-B501-7BEA7EE9948E}">
      <dgm:prSet phldrT="[Text]" custT="1"/>
      <dgm:spPr/>
      <dgm:t>
        <a:bodyPr/>
        <a:lstStyle/>
        <a:p>
          <a:r>
            <a:rPr lang="en-US" sz="2000" dirty="0" smtClean="0"/>
            <a:t>Puerto Rican Family Institute</a:t>
          </a:r>
          <a:endParaRPr lang="en-US" sz="2000" dirty="0"/>
        </a:p>
      </dgm:t>
    </dgm:pt>
    <dgm:pt modelId="{B13B245C-EE27-BE4C-A811-A60C0779D318}" type="parTrans" cxnId="{48E585DC-3481-184F-90A5-2691E65D68A2}">
      <dgm:prSet/>
      <dgm:spPr/>
      <dgm:t>
        <a:bodyPr/>
        <a:lstStyle/>
        <a:p>
          <a:endParaRPr lang="en-US"/>
        </a:p>
      </dgm:t>
    </dgm:pt>
    <dgm:pt modelId="{525D1BB0-94CC-7448-A40D-3F7B3A3126DB}" type="sibTrans" cxnId="{48E585DC-3481-184F-90A5-2691E65D68A2}">
      <dgm:prSet/>
      <dgm:spPr/>
      <dgm:t>
        <a:bodyPr/>
        <a:lstStyle/>
        <a:p>
          <a:endParaRPr lang="en-US"/>
        </a:p>
      </dgm:t>
    </dgm:pt>
    <dgm:pt modelId="{01998CA1-3890-594C-A4FD-05F0092F8581}">
      <dgm:prSet phldrT="[Text]" custT="1"/>
      <dgm:spPr/>
      <dgm:t>
        <a:bodyPr/>
        <a:lstStyle/>
        <a:p>
          <a:r>
            <a:rPr lang="en-US" sz="2000" dirty="0" smtClean="0"/>
            <a:t>SBH Health System</a:t>
          </a:r>
          <a:endParaRPr lang="en-US" sz="2000" dirty="0"/>
        </a:p>
      </dgm:t>
    </dgm:pt>
    <dgm:pt modelId="{E725C7A6-1AE1-E144-B09D-F4D394A431E9}" type="parTrans" cxnId="{E26C346A-BD09-3941-B955-17D292404F9A}">
      <dgm:prSet/>
      <dgm:spPr/>
      <dgm:t>
        <a:bodyPr/>
        <a:lstStyle/>
        <a:p>
          <a:endParaRPr lang="en-US"/>
        </a:p>
      </dgm:t>
    </dgm:pt>
    <dgm:pt modelId="{1A54DA7D-13B7-7249-B3A5-8FA137A94FE3}" type="sibTrans" cxnId="{E26C346A-BD09-3941-B955-17D292404F9A}">
      <dgm:prSet/>
      <dgm:spPr/>
      <dgm:t>
        <a:bodyPr/>
        <a:lstStyle/>
        <a:p>
          <a:endParaRPr lang="en-US"/>
        </a:p>
      </dgm:t>
    </dgm:pt>
    <dgm:pt modelId="{F4405CFB-CE54-E549-8CEC-7D8C574EA787}">
      <dgm:prSet phldrT="[Text]" custT="1"/>
      <dgm:spPr/>
      <dgm:t>
        <a:bodyPr/>
        <a:lstStyle/>
        <a:p>
          <a:r>
            <a:rPr lang="en-US" sz="2000" dirty="0" smtClean="0"/>
            <a:t>Union Community Health Center</a:t>
          </a:r>
          <a:endParaRPr lang="en-US" sz="2000" dirty="0"/>
        </a:p>
      </dgm:t>
    </dgm:pt>
    <dgm:pt modelId="{5B9EBD2E-541B-7F44-A384-436B254CF9F6}" type="parTrans" cxnId="{D998D0AA-B23C-CB44-B4BC-4A4C1A5303A8}">
      <dgm:prSet/>
      <dgm:spPr/>
      <dgm:t>
        <a:bodyPr/>
        <a:lstStyle/>
        <a:p>
          <a:endParaRPr lang="en-US"/>
        </a:p>
      </dgm:t>
    </dgm:pt>
    <dgm:pt modelId="{F39FB21F-C07A-C744-8D62-3A547C5599BB}" type="sibTrans" cxnId="{D998D0AA-B23C-CB44-B4BC-4A4C1A5303A8}">
      <dgm:prSet/>
      <dgm:spPr/>
      <dgm:t>
        <a:bodyPr/>
        <a:lstStyle/>
        <a:p>
          <a:endParaRPr lang="en-US"/>
        </a:p>
      </dgm:t>
    </dgm:pt>
    <dgm:pt modelId="{3F5C314C-D42E-9145-91BD-DB0C48AB5DE3}">
      <dgm:prSet phldrT="[Text]" custT="1"/>
      <dgm:spPr/>
      <dgm:t>
        <a:bodyPr/>
        <a:lstStyle/>
        <a:p>
          <a:r>
            <a:rPr lang="en-US" sz="1400" dirty="0" err="1" smtClean="0"/>
            <a:t>Centerlight</a:t>
          </a:r>
          <a:r>
            <a:rPr lang="en-US" sz="1400" dirty="0" smtClean="0"/>
            <a:t> Health System</a:t>
          </a:r>
          <a:endParaRPr lang="en-US" sz="1400" dirty="0"/>
        </a:p>
      </dgm:t>
    </dgm:pt>
    <dgm:pt modelId="{48F17184-BDD4-1748-ABEB-53329CC6BF13}" type="parTrans" cxnId="{3E1E06B9-33D8-FC4F-9794-1486E5E57354}">
      <dgm:prSet/>
      <dgm:spPr/>
      <dgm:t>
        <a:bodyPr/>
        <a:lstStyle/>
        <a:p>
          <a:endParaRPr lang="en-US"/>
        </a:p>
      </dgm:t>
    </dgm:pt>
    <dgm:pt modelId="{163771BF-F154-6441-B28D-C6764C029C55}" type="sibTrans" cxnId="{3E1E06B9-33D8-FC4F-9794-1486E5E57354}">
      <dgm:prSet/>
      <dgm:spPr/>
      <dgm:t>
        <a:bodyPr/>
        <a:lstStyle/>
        <a:p>
          <a:endParaRPr lang="en-US"/>
        </a:p>
      </dgm:t>
    </dgm:pt>
    <dgm:pt modelId="{8A31B162-C4CA-524B-BF36-1526924DB27F}">
      <dgm:prSet phldrT="[Text]" custT="1"/>
      <dgm:spPr/>
      <dgm:t>
        <a:bodyPr/>
        <a:lstStyle/>
        <a:p>
          <a:r>
            <a:rPr lang="en-US" sz="1400" dirty="0" smtClean="0"/>
            <a:t>Institute for Family Health</a:t>
          </a:r>
          <a:endParaRPr lang="en-US" sz="1400" dirty="0"/>
        </a:p>
      </dgm:t>
    </dgm:pt>
    <dgm:pt modelId="{F24A8C27-573A-5D4B-9603-2E0A8552530D}" type="parTrans" cxnId="{F24DB846-E41E-1946-80FB-48496372B951}">
      <dgm:prSet/>
      <dgm:spPr/>
      <dgm:t>
        <a:bodyPr/>
        <a:lstStyle/>
        <a:p>
          <a:endParaRPr lang="en-US"/>
        </a:p>
      </dgm:t>
    </dgm:pt>
    <dgm:pt modelId="{C03D8754-F860-764E-9202-377BB0DAA00C}" type="sibTrans" cxnId="{F24DB846-E41E-1946-80FB-48496372B951}">
      <dgm:prSet/>
      <dgm:spPr/>
      <dgm:t>
        <a:bodyPr/>
        <a:lstStyle/>
        <a:p>
          <a:endParaRPr lang="en-US"/>
        </a:p>
      </dgm:t>
    </dgm:pt>
    <dgm:pt modelId="{AA656720-EA73-7A40-BC98-2813F2FCA468}">
      <dgm:prSet phldrT="[Text]" custT="1"/>
      <dgm:spPr/>
      <dgm:t>
        <a:bodyPr/>
        <a:lstStyle/>
        <a:p>
          <a:r>
            <a:rPr lang="en-US" sz="1400" dirty="0" smtClean="0"/>
            <a:t>Montefiore Medical Center</a:t>
          </a:r>
          <a:endParaRPr lang="en-US" sz="1400" dirty="0"/>
        </a:p>
      </dgm:t>
    </dgm:pt>
    <dgm:pt modelId="{2FC0ABAD-CB99-004D-BD0D-C17B3A3DAEFA}" type="parTrans" cxnId="{ED1C05EE-78F4-6542-B0AF-266F014F625A}">
      <dgm:prSet/>
      <dgm:spPr/>
      <dgm:t>
        <a:bodyPr/>
        <a:lstStyle/>
        <a:p>
          <a:endParaRPr lang="en-US"/>
        </a:p>
      </dgm:t>
    </dgm:pt>
    <dgm:pt modelId="{31E3F0E3-357D-A649-8CB1-D5074C999021}" type="sibTrans" cxnId="{ED1C05EE-78F4-6542-B0AF-266F014F625A}">
      <dgm:prSet/>
      <dgm:spPr/>
      <dgm:t>
        <a:bodyPr/>
        <a:lstStyle/>
        <a:p>
          <a:endParaRPr lang="en-US"/>
        </a:p>
      </dgm:t>
    </dgm:pt>
    <dgm:pt modelId="{05197F86-B80A-A44F-8FFE-A1D025C82A9B}">
      <dgm:prSet phldrT="[Text]" custT="1"/>
      <dgm:spPr/>
      <dgm:t>
        <a:bodyPr/>
        <a:lstStyle/>
        <a:p>
          <a:r>
            <a:rPr lang="en-US" sz="1400" dirty="0" smtClean="0"/>
            <a:t>Morris Heights Health Center</a:t>
          </a:r>
          <a:endParaRPr lang="en-US" sz="1400" dirty="0"/>
        </a:p>
      </dgm:t>
    </dgm:pt>
    <dgm:pt modelId="{1A994F97-0BA5-8E4E-BFA6-625BEBB2249E}" type="parTrans" cxnId="{A4185EE7-E092-B842-BE0A-8A270ABD036A}">
      <dgm:prSet/>
      <dgm:spPr/>
      <dgm:t>
        <a:bodyPr/>
        <a:lstStyle/>
        <a:p>
          <a:endParaRPr lang="en-US"/>
        </a:p>
      </dgm:t>
    </dgm:pt>
    <dgm:pt modelId="{8E14F855-39CA-A34E-8925-9381B99F5B2E}" type="sibTrans" cxnId="{A4185EE7-E092-B842-BE0A-8A270ABD036A}">
      <dgm:prSet/>
      <dgm:spPr/>
      <dgm:t>
        <a:bodyPr/>
        <a:lstStyle/>
        <a:p>
          <a:endParaRPr lang="en-US"/>
        </a:p>
      </dgm:t>
    </dgm:pt>
    <dgm:pt modelId="{9A1003D2-D651-2147-ABB3-31EE8FD7EBBD}">
      <dgm:prSet phldrT="[Text]" custT="1"/>
      <dgm:spPr/>
      <dgm:t>
        <a:bodyPr/>
        <a:lstStyle/>
        <a:p>
          <a:r>
            <a:rPr lang="en-US" sz="1400" dirty="0" smtClean="0"/>
            <a:t>Puerto Rican Family Institute</a:t>
          </a:r>
          <a:endParaRPr lang="en-US" sz="1400" dirty="0"/>
        </a:p>
      </dgm:t>
    </dgm:pt>
    <dgm:pt modelId="{81B01E62-9C50-E64E-8B71-1BB0AFA4FA19}" type="parTrans" cxnId="{EC9C7150-1656-3149-B262-2A48C186880C}">
      <dgm:prSet/>
      <dgm:spPr/>
      <dgm:t>
        <a:bodyPr/>
        <a:lstStyle/>
        <a:p>
          <a:endParaRPr lang="en-US"/>
        </a:p>
      </dgm:t>
    </dgm:pt>
    <dgm:pt modelId="{69A03964-6850-0145-B270-2908B4FC068E}" type="sibTrans" cxnId="{EC9C7150-1656-3149-B262-2A48C186880C}">
      <dgm:prSet/>
      <dgm:spPr/>
      <dgm:t>
        <a:bodyPr/>
        <a:lstStyle/>
        <a:p>
          <a:endParaRPr lang="en-US"/>
        </a:p>
      </dgm:t>
    </dgm:pt>
    <dgm:pt modelId="{4A3B6461-EE53-7C42-AB56-C72E2050C6AA}">
      <dgm:prSet phldrT="[Text]" custT="1"/>
      <dgm:spPr/>
      <dgm:t>
        <a:bodyPr/>
        <a:lstStyle/>
        <a:p>
          <a:r>
            <a:rPr lang="en-US" sz="1400" dirty="0" smtClean="0"/>
            <a:t>SBH Health System</a:t>
          </a:r>
          <a:endParaRPr lang="en-US" sz="1400" dirty="0"/>
        </a:p>
      </dgm:t>
    </dgm:pt>
    <dgm:pt modelId="{1CF20E11-13DE-094A-BDC6-E22B1C3CAFF0}" type="parTrans" cxnId="{F1FA1ADB-EDEC-994E-911E-07B134BE6EDD}">
      <dgm:prSet/>
      <dgm:spPr/>
      <dgm:t>
        <a:bodyPr/>
        <a:lstStyle/>
        <a:p>
          <a:endParaRPr lang="en-US"/>
        </a:p>
      </dgm:t>
    </dgm:pt>
    <dgm:pt modelId="{4B7DE833-CA81-2742-99B7-12D64CC42026}" type="sibTrans" cxnId="{F1FA1ADB-EDEC-994E-911E-07B134BE6EDD}">
      <dgm:prSet/>
      <dgm:spPr/>
      <dgm:t>
        <a:bodyPr/>
        <a:lstStyle/>
        <a:p>
          <a:endParaRPr lang="en-US"/>
        </a:p>
      </dgm:t>
    </dgm:pt>
    <dgm:pt modelId="{E3B90FCB-7FAD-2C49-B1A4-8CA74F31533E}">
      <dgm:prSet phldrT="[Text]" custT="1"/>
      <dgm:spPr/>
      <dgm:t>
        <a:bodyPr/>
        <a:lstStyle/>
        <a:p>
          <a:r>
            <a:rPr lang="en-US" sz="1400" dirty="0" smtClean="0"/>
            <a:t>Union Community Health Center</a:t>
          </a:r>
          <a:endParaRPr lang="en-US" sz="1400" dirty="0"/>
        </a:p>
      </dgm:t>
    </dgm:pt>
    <dgm:pt modelId="{AB011CB3-D878-0145-A9E0-FC88EC64B054}" type="parTrans" cxnId="{49676B96-5E5E-2546-AA9A-9F4D86B9A092}">
      <dgm:prSet/>
      <dgm:spPr/>
      <dgm:t>
        <a:bodyPr/>
        <a:lstStyle/>
        <a:p>
          <a:endParaRPr lang="en-US"/>
        </a:p>
      </dgm:t>
    </dgm:pt>
    <dgm:pt modelId="{53E1199D-A941-A243-90C3-E22A319812B5}" type="sibTrans" cxnId="{49676B96-5E5E-2546-AA9A-9F4D86B9A092}">
      <dgm:prSet/>
      <dgm:spPr/>
      <dgm:t>
        <a:bodyPr/>
        <a:lstStyle/>
        <a:p>
          <a:endParaRPr lang="en-US"/>
        </a:p>
      </dgm:t>
    </dgm:pt>
    <dgm:pt modelId="{DE7DEF69-5E73-574F-A0F3-57F897010E8B}">
      <dgm:prSet phldrT="[Text]" custT="1"/>
      <dgm:spPr/>
      <dgm:t>
        <a:bodyPr/>
        <a:lstStyle/>
        <a:p>
          <a:r>
            <a:rPr lang="en-US" sz="1400" dirty="0" smtClean="0"/>
            <a:t>Visiting Nurse Service of New York</a:t>
          </a:r>
          <a:endParaRPr lang="en-US" sz="1400" dirty="0"/>
        </a:p>
      </dgm:t>
    </dgm:pt>
    <dgm:pt modelId="{FB35C4ED-6DB7-1947-9B30-57667C52AD65}" type="parTrans" cxnId="{928F0D52-C235-4D44-90A9-BA66136B6DA6}">
      <dgm:prSet/>
      <dgm:spPr/>
      <dgm:t>
        <a:bodyPr/>
        <a:lstStyle/>
        <a:p>
          <a:endParaRPr lang="en-US"/>
        </a:p>
      </dgm:t>
    </dgm:pt>
    <dgm:pt modelId="{0EF621DA-9728-9846-AF6A-102FC5B8FEBD}" type="sibTrans" cxnId="{928F0D52-C235-4D44-90A9-BA66136B6DA6}">
      <dgm:prSet/>
      <dgm:spPr/>
      <dgm:t>
        <a:bodyPr/>
        <a:lstStyle/>
        <a:p>
          <a:endParaRPr lang="en-US"/>
        </a:p>
      </dgm:t>
    </dgm:pt>
    <dgm:pt modelId="{91B165FA-8328-4122-A82D-0C4094BA06B7}">
      <dgm:prSet phldrT="[Text]" custT="1"/>
      <dgm:spPr/>
      <dgm:t>
        <a:bodyPr/>
        <a:lstStyle/>
        <a:p>
          <a:r>
            <a:rPr lang="en-US" sz="2000" dirty="0" smtClean="0"/>
            <a:t>Morris Heights Health Center</a:t>
          </a:r>
          <a:endParaRPr lang="en-US" sz="2000" dirty="0"/>
        </a:p>
      </dgm:t>
    </dgm:pt>
    <dgm:pt modelId="{CC588C69-F2FB-4814-8FF5-8E0B9D2D5C70}" type="parTrans" cxnId="{0E8E780D-9235-42FC-9C07-3DB026A4CDE4}">
      <dgm:prSet/>
      <dgm:spPr/>
      <dgm:t>
        <a:bodyPr/>
        <a:lstStyle/>
        <a:p>
          <a:endParaRPr lang="en-US"/>
        </a:p>
      </dgm:t>
    </dgm:pt>
    <dgm:pt modelId="{96243A39-EDA2-4D89-BB01-1E1698093815}" type="sibTrans" cxnId="{0E8E780D-9235-42FC-9C07-3DB026A4CDE4}">
      <dgm:prSet/>
      <dgm:spPr/>
      <dgm:t>
        <a:bodyPr/>
        <a:lstStyle/>
        <a:p>
          <a:endParaRPr lang="en-US"/>
        </a:p>
      </dgm:t>
    </dgm:pt>
    <dgm:pt modelId="{7FE4EA1D-8484-DF4A-A1A8-13524B6CB943}" type="pres">
      <dgm:prSet presAssocID="{2D283884-A0B8-A147-AEA6-4C94044DC8B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E490EE-0D9C-BE43-B584-AA5933CD8B2E}" type="pres">
      <dgm:prSet presAssocID="{31D85772-ECA1-6544-B86F-8F322991C2DF}" presName="composite" presStyleCnt="0"/>
      <dgm:spPr/>
      <dgm:t>
        <a:bodyPr/>
        <a:lstStyle/>
        <a:p>
          <a:endParaRPr lang="en-US"/>
        </a:p>
      </dgm:t>
    </dgm:pt>
    <dgm:pt modelId="{11519725-C5A1-584B-9F3D-0655C8478D40}" type="pres">
      <dgm:prSet presAssocID="{31D85772-ECA1-6544-B86F-8F322991C2D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608F24-02DA-724E-AC90-B208B457CAB1}" type="pres">
      <dgm:prSet presAssocID="{31D85772-ECA1-6544-B86F-8F322991C2D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B51917-4B9E-D246-8BD6-493C2F4119C8}" type="pres">
      <dgm:prSet presAssocID="{24F9A077-BEF0-9A4B-B5FD-4A058EBCEBEB}" presName="space" presStyleCnt="0"/>
      <dgm:spPr/>
      <dgm:t>
        <a:bodyPr/>
        <a:lstStyle/>
        <a:p>
          <a:endParaRPr lang="en-US"/>
        </a:p>
      </dgm:t>
    </dgm:pt>
    <dgm:pt modelId="{001B5EC3-1187-4448-BFED-E1C89B70E9CF}" type="pres">
      <dgm:prSet presAssocID="{FEC9EA2E-7091-7E4F-B1B0-C033385D5C2C}" presName="composite" presStyleCnt="0"/>
      <dgm:spPr/>
      <dgm:t>
        <a:bodyPr/>
        <a:lstStyle/>
        <a:p>
          <a:endParaRPr lang="en-US"/>
        </a:p>
      </dgm:t>
    </dgm:pt>
    <dgm:pt modelId="{7038AF04-1738-AB4B-A277-B39AA54E416F}" type="pres">
      <dgm:prSet presAssocID="{FEC9EA2E-7091-7E4F-B1B0-C033385D5C2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764524-383C-B340-9D25-592FCA62B825}" type="pres">
      <dgm:prSet presAssocID="{FEC9EA2E-7091-7E4F-B1B0-C033385D5C2C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2A4571-F496-4289-8B7C-D9B58C9B0D1B}" type="presOf" srcId="{1C13027D-48E1-EB49-BFA1-8EDCAAC88BD2}" destId="{FB764524-383C-B340-9D25-592FCA62B825}" srcOrd="0" destOrd="2" presId="urn:microsoft.com/office/officeart/2005/8/layout/hList1"/>
    <dgm:cxn modelId="{48E585DC-3481-184F-90A5-2691E65D68A2}" srcId="{31D85772-ECA1-6544-B86F-8F322991C2DF}" destId="{F12B44DB-4D2C-734F-B501-7BEA7EE9948E}" srcOrd="5" destOrd="0" parTransId="{B13B245C-EE27-BE4C-A811-A60C0779D318}" sibTransId="{525D1BB0-94CC-7448-A40D-3F7B3A3126DB}"/>
    <dgm:cxn modelId="{D0D03F0A-82F1-9240-B2F3-89F4B8962E82}" srcId="{FEC9EA2E-7091-7E4F-B1B0-C033385D5C2C}" destId="{1C13027D-48E1-EB49-BFA1-8EDCAAC88BD2}" srcOrd="2" destOrd="0" parTransId="{C8FFE894-6AA8-C640-BF82-26BF88878763}" sibTransId="{7D3D5A8B-C6AD-3F40-9C5C-2865678AAE06}"/>
    <dgm:cxn modelId="{776A4C06-5E60-4AC3-A5E9-C0803ACAFEF8}" type="presOf" srcId="{F0B0F640-6B4A-D84C-8B5E-A516E5C5C3E1}" destId="{2F608F24-02DA-724E-AC90-B208B457CAB1}" srcOrd="0" destOrd="1" presId="urn:microsoft.com/office/officeart/2005/8/layout/hList1"/>
    <dgm:cxn modelId="{D83BD5A4-446E-4B46-8B9B-7FD8486DFD54}" srcId="{31D85772-ECA1-6544-B86F-8F322991C2DF}" destId="{0F064E1B-A918-7349-9415-241D02F4F754}" srcOrd="0" destOrd="0" parTransId="{9E6CF0C4-8EAB-1F47-B084-C24C9D026697}" sibTransId="{D8B7F6C6-1873-D14D-81A7-7D82C990A301}"/>
    <dgm:cxn modelId="{F24DB846-E41E-1946-80FB-48496372B951}" srcId="{FEC9EA2E-7091-7E4F-B1B0-C033385D5C2C}" destId="{8A31B162-C4CA-524B-BF36-1526924DB27F}" srcOrd="4" destOrd="0" parTransId="{F24A8C27-573A-5D4B-9603-2E0A8552530D}" sibTransId="{C03D8754-F860-764E-9202-377BB0DAA00C}"/>
    <dgm:cxn modelId="{ED1C05EE-78F4-6542-B0AF-266F014F625A}" srcId="{FEC9EA2E-7091-7E4F-B1B0-C033385D5C2C}" destId="{AA656720-EA73-7A40-BC98-2813F2FCA468}" srcOrd="5" destOrd="0" parTransId="{2FC0ABAD-CB99-004D-BD0D-C17B3A3DAEFA}" sibTransId="{31E3F0E3-357D-A649-8CB1-D5074C999021}"/>
    <dgm:cxn modelId="{2741333E-718B-4AB6-B6EC-49F9BE00B1C2}" type="presOf" srcId="{F12B44DB-4D2C-734F-B501-7BEA7EE9948E}" destId="{2F608F24-02DA-724E-AC90-B208B457CAB1}" srcOrd="0" destOrd="5" presId="urn:microsoft.com/office/officeart/2005/8/layout/hList1"/>
    <dgm:cxn modelId="{70D91E8B-6DF2-B349-8D8C-B34D6A77C876}" srcId="{FEC9EA2E-7091-7E4F-B1B0-C033385D5C2C}" destId="{61CB6343-A3C7-984C-9E5E-77FD3DE0DB53}" srcOrd="1" destOrd="0" parTransId="{5A4D8213-BA41-2649-BC72-1E903C410021}" sibTransId="{2269F899-D134-2345-BF08-8F5200DAAE6B}"/>
    <dgm:cxn modelId="{90761015-139C-4AD8-A48B-D3BDB6E12C87}" type="presOf" srcId="{F4405CFB-CE54-E549-8CEC-7D8C574EA787}" destId="{2F608F24-02DA-724E-AC90-B208B457CAB1}" srcOrd="0" destOrd="7" presId="urn:microsoft.com/office/officeart/2005/8/layout/hList1"/>
    <dgm:cxn modelId="{EC9C7150-1656-3149-B262-2A48C186880C}" srcId="{FEC9EA2E-7091-7E4F-B1B0-C033385D5C2C}" destId="{9A1003D2-D651-2147-ABB3-31EE8FD7EBBD}" srcOrd="7" destOrd="0" parTransId="{81B01E62-9C50-E64E-8B71-1BB0AFA4FA19}" sibTransId="{69A03964-6850-0145-B270-2908B4FC068E}"/>
    <dgm:cxn modelId="{A8560237-E81F-41C1-8DC8-6ED277510D93}" type="presOf" srcId="{E3B90FCB-7FAD-2C49-B1A4-8CA74F31533E}" destId="{FB764524-383C-B340-9D25-592FCA62B825}" srcOrd="0" destOrd="9" presId="urn:microsoft.com/office/officeart/2005/8/layout/hList1"/>
    <dgm:cxn modelId="{D809CD9F-EC4D-4AF2-AE58-8178283F26E6}" type="presOf" srcId="{8A31B162-C4CA-524B-BF36-1526924DB27F}" destId="{FB764524-383C-B340-9D25-592FCA62B825}" srcOrd="0" destOrd="4" presId="urn:microsoft.com/office/officeart/2005/8/layout/hList1"/>
    <dgm:cxn modelId="{D46119CD-9DFD-450C-98A6-23F95F583663}" type="presOf" srcId="{0F064E1B-A918-7349-9415-241D02F4F754}" destId="{2F608F24-02DA-724E-AC90-B208B457CAB1}" srcOrd="0" destOrd="0" presId="urn:microsoft.com/office/officeart/2005/8/layout/hList1"/>
    <dgm:cxn modelId="{3E1E06B9-33D8-FC4F-9794-1486E5E57354}" srcId="{FEC9EA2E-7091-7E4F-B1B0-C033385D5C2C}" destId="{3F5C314C-D42E-9145-91BD-DB0C48AB5DE3}" srcOrd="3" destOrd="0" parTransId="{48F17184-BDD4-1748-ABEB-53329CC6BF13}" sibTransId="{163771BF-F154-6441-B28D-C6764C029C55}"/>
    <dgm:cxn modelId="{BAC3A27A-BDA0-984A-A526-D19085772FF8}" srcId="{2D283884-A0B8-A147-AEA6-4C94044DC8BE}" destId="{31D85772-ECA1-6544-B86F-8F322991C2DF}" srcOrd="0" destOrd="0" parTransId="{638E366B-554E-4B4C-8BEA-0FC374E3DC16}" sibTransId="{24F9A077-BEF0-9A4B-B5FD-4A058EBCEBEB}"/>
    <dgm:cxn modelId="{D756D471-600F-4129-8069-CCE814E18C8B}" type="presOf" srcId="{F12FF95B-7E89-8F4E-9034-154F451668F4}" destId="{FB764524-383C-B340-9D25-592FCA62B825}" srcOrd="0" destOrd="0" presId="urn:microsoft.com/office/officeart/2005/8/layout/hList1"/>
    <dgm:cxn modelId="{F1FA1ADB-EDEC-994E-911E-07B134BE6EDD}" srcId="{FEC9EA2E-7091-7E4F-B1B0-C033385D5C2C}" destId="{4A3B6461-EE53-7C42-AB56-C72E2050C6AA}" srcOrd="8" destOrd="0" parTransId="{1CF20E11-13DE-094A-BDC6-E22B1C3CAFF0}" sibTransId="{4B7DE833-CA81-2742-99B7-12D64CC42026}"/>
    <dgm:cxn modelId="{49676B96-5E5E-2546-AA9A-9F4D86B9A092}" srcId="{FEC9EA2E-7091-7E4F-B1B0-C033385D5C2C}" destId="{E3B90FCB-7FAD-2C49-B1A4-8CA74F31533E}" srcOrd="9" destOrd="0" parTransId="{AB011CB3-D878-0145-A9E0-FC88EC64B054}" sibTransId="{53E1199D-A941-A243-90C3-E22A319812B5}"/>
    <dgm:cxn modelId="{9D8384CC-92F8-4A58-9D45-2CDD32D6A5C0}" type="presOf" srcId="{91B165FA-8328-4122-A82D-0C4094BA06B7}" destId="{2F608F24-02DA-724E-AC90-B208B457CAB1}" srcOrd="0" destOrd="4" presId="urn:microsoft.com/office/officeart/2005/8/layout/hList1"/>
    <dgm:cxn modelId="{46050FB1-53BA-A94D-BBB3-96A95ED3A3C9}" srcId="{31D85772-ECA1-6544-B86F-8F322991C2DF}" destId="{F0B0F640-6B4A-D84C-8B5E-A516E5C5C3E1}" srcOrd="1" destOrd="0" parTransId="{A6F74CC4-199E-6B4B-A169-CACB6B704B48}" sibTransId="{A6C92638-BC2E-3A42-B6D1-9FF942A46EAA}"/>
    <dgm:cxn modelId="{C7502385-187E-F941-8DFA-A164CC979BB6}" srcId="{2D283884-A0B8-A147-AEA6-4C94044DC8BE}" destId="{FEC9EA2E-7091-7E4F-B1B0-C033385D5C2C}" srcOrd="1" destOrd="0" parTransId="{3719CDA4-2E72-9848-A520-BD772109A2A6}" sibTransId="{C5C3FEAB-B0CE-2148-A1BC-65BDB8C853EA}"/>
    <dgm:cxn modelId="{F5E3C0B9-03E5-4288-8687-ABB07C8FF913}" type="presOf" srcId="{61CB6343-A3C7-984C-9E5E-77FD3DE0DB53}" destId="{FB764524-383C-B340-9D25-592FCA62B825}" srcOrd="0" destOrd="1" presId="urn:microsoft.com/office/officeart/2005/8/layout/hList1"/>
    <dgm:cxn modelId="{B2B1AEEB-83D8-014D-907A-54B0D8FBD479}" srcId="{FEC9EA2E-7091-7E4F-B1B0-C033385D5C2C}" destId="{F12FF95B-7E89-8F4E-9034-154F451668F4}" srcOrd="0" destOrd="0" parTransId="{83D38017-5F06-634D-9669-01E7F7015295}" sibTransId="{7FFBC87A-CB82-DD4F-B1BC-68B3B13C9749}"/>
    <dgm:cxn modelId="{89BF013E-E9C1-469D-B94C-7A686C65E524}" type="presOf" srcId="{9A1003D2-D651-2147-ABB3-31EE8FD7EBBD}" destId="{FB764524-383C-B340-9D25-592FCA62B825}" srcOrd="0" destOrd="7" presId="urn:microsoft.com/office/officeart/2005/8/layout/hList1"/>
    <dgm:cxn modelId="{A363B813-96CB-4A84-8465-69A906E93CB9}" type="presOf" srcId="{2D283884-A0B8-A147-AEA6-4C94044DC8BE}" destId="{7FE4EA1D-8484-DF4A-A1A8-13524B6CB943}" srcOrd="0" destOrd="0" presId="urn:microsoft.com/office/officeart/2005/8/layout/hList1"/>
    <dgm:cxn modelId="{D998D0AA-B23C-CB44-B4BC-4A4C1A5303A8}" srcId="{31D85772-ECA1-6544-B86F-8F322991C2DF}" destId="{F4405CFB-CE54-E549-8CEC-7D8C574EA787}" srcOrd="7" destOrd="0" parTransId="{5B9EBD2E-541B-7F44-A384-436B254CF9F6}" sibTransId="{F39FB21F-C07A-C744-8D62-3A547C5599BB}"/>
    <dgm:cxn modelId="{E26C346A-BD09-3941-B955-17D292404F9A}" srcId="{31D85772-ECA1-6544-B86F-8F322991C2DF}" destId="{01998CA1-3890-594C-A4FD-05F0092F8581}" srcOrd="6" destOrd="0" parTransId="{E725C7A6-1AE1-E144-B09D-F4D394A431E9}" sibTransId="{1A54DA7D-13B7-7249-B3A5-8FA137A94FE3}"/>
    <dgm:cxn modelId="{4E931E9D-D9EF-48FA-83F1-D0F45F6F0571}" type="presOf" srcId="{3F5C314C-D42E-9145-91BD-DB0C48AB5DE3}" destId="{FB764524-383C-B340-9D25-592FCA62B825}" srcOrd="0" destOrd="3" presId="urn:microsoft.com/office/officeart/2005/8/layout/hList1"/>
    <dgm:cxn modelId="{54632F69-7F9F-9C4B-B10B-AA58772D5DFB}" srcId="{31D85772-ECA1-6544-B86F-8F322991C2DF}" destId="{0E81DB59-B42F-E346-A1B7-981CEE30FCEA}" srcOrd="2" destOrd="0" parTransId="{B3AD3975-6F09-1142-ABF5-F549A0457993}" sibTransId="{8E6DC520-8F2E-684C-8368-0B55DCF34671}"/>
    <dgm:cxn modelId="{80E82E4E-259E-40F4-B114-A8AAD5A8D6C4}" type="presOf" srcId="{05197F86-B80A-A44F-8FFE-A1D025C82A9B}" destId="{FB764524-383C-B340-9D25-592FCA62B825}" srcOrd="0" destOrd="6" presId="urn:microsoft.com/office/officeart/2005/8/layout/hList1"/>
    <dgm:cxn modelId="{A4185EE7-E092-B842-BE0A-8A270ABD036A}" srcId="{FEC9EA2E-7091-7E4F-B1B0-C033385D5C2C}" destId="{05197F86-B80A-A44F-8FFE-A1D025C82A9B}" srcOrd="6" destOrd="0" parTransId="{1A994F97-0BA5-8E4E-BFA6-625BEBB2249E}" sibTransId="{8E14F855-39CA-A34E-8925-9381B99F5B2E}"/>
    <dgm:cxn modelId="{21125728-BD96-EF47-86F1-E0212B807D98}" srcId="{31D85772-ECA1-6544-B86F-8F322991C2DF}" destId="{5A46A6C7-83C1-1B40-9DF6-27953B9D013C}" srcOrd="3" destOrd="0" parTransId="{1A1BF514-09AA-3045-AFD6-5BBBAA5AF091}" sibTransId="{A68131C4-5DDF-6A43-B91D-D20194DD6CF6}"/>
    <dgm:cxn modelId="{C60D90C7-6373-404A-989D-291D94642534}" type="presOf" srcId="{4A3B6461-EE53-7C42-AB56-C72E2050C6AA}" destId="{FB764524-383C-B340-9D25-592FCA62B825}" srcOrd="0" destOrd="8" presId="urn:microsoft.com/office/officeart/2005/8/layout/hList1"/>
    <dgm:cxn modelId="{8D47F8DC-6FE4-4F9B-A68D-7B40C53875CF}" type="presOf" srcId="{5A46A6C7-83C1-1B40-9DF6-27953B9D013C}" destId="{2F608F24-02DA-724E-AC90-B208B457CAB1}" srcOrd="0" destOrd="3" presId="urn:microsoft.com/office/officeart/2005/8/layout/hList1"/>
    <dgm:cxn modelId="{1AC04F71-2269-4A74-B31C-7B5A05BD50DA}" type="presOf" srcId="{DE7DEF69-5E73-574F-A0F3-57F897010E8B}" destId="{FB764524-383C-B340-9D25-592FCA62B825}" srcOrd="0" destOrd="10" presId="urn:microsoft.com/office/officeart/2005/8/layout/hList1"/>
    <dgm:cxn modelId="{C410D5E5-6CC1-4A1C-8DA4-44A44016616A}" type="presOf" srcId="{31D85772-ECA1-6544-B86F-8F322991C2DF}" destId="{11519725-C5A1-584B-9F3D-0655C8478D40}" srcOrd="0" destOrd="0" presId="urn:microsoft.com/office/officeart/2005/8/layout/hList1"/>
    <dgm:cxn modelId="{EB5BF72C-38BB-4C42-9935-C372C36AC29C}" type="presOf" srcId="{FEC9EA2E-7091-7E4F-B1B0-C033385D5C2C}" destId="{7038AF04-1738-AB4B-A277-B39AA54E416F}" srcOrd="0" destOrd="0" presId="urn:microsoft.com/office/officeart/2005/8/layout/hList1"/>
    <dgm:cxn modelId="{9B1643EE-29C9-4074-873D-38451D2DB4E6}" type="presOf" srcId="{01998CA1-3890-594C-A4FD-05F0092F8581}" destId="{2F608F24-02DA-724E-AC90-B208B457CAB1}" srcOrd="0" destOrd="6" presId="urn:microsoft.com/office/officeart/2005/8/layout/hList1"/>
    <dgm:cxn modelId="{928F0D52-C235-4D44-90A9-BA66136B6DA6}" srcId="{FEC9EA2E-7091-7E4F-B1B0-C033385D5C2C}" destId="{DE7DEF69-5E73-574F-A0F3-57F897010E8B}" srcOrd="10" destOrd="0" parTransId="{FB35C4ED-6DB7-1947-9B30-57667C52AD65}" sibTransId="{0EF621DA-9728-9846-AF6A-102FC5B8FEBD}"/>
    <dgm:cxn modelId="{0E8E780D-9235-42FC-9C07-3DB026A4CDE4}" srcId="{31D85772-ECA1-6544-B86F-8F322991C2DF}" destId="{91B165FA-8328-4122-A82D-0C4094BA06B7}" srcOrd="4" destOrd="0" parTransId="{CC588C69-F2FB-4814-8FF5-8E0B9D2D5C70}" sibTransId="{96243A39-EDA2-4D89-BB01-1E1698093815}"/>
    <dgm:cxn modelId="{5382C438-A2C4-426C-8D2E-B79924D30C94}" type="presOf" srcId="{0E81DB59-B42F-E346-A1B7-981CEE30FCEA}" destId="{2F608F24-02DA-724E-AC90-B208B457CAB1}" srcOrd="0" destOrd="2" presId="urn:microsoft.com/office/officeart/2005/8/layout/hList1"/>
    <dgm:cxn modelId="{3E3F5D5C-C0A4-467C-A6DC-6CCA69C7709D}" type="presOf" srcId="{AA656720-EA73-7A40-BC98-2813F2FCA468}" destId="{FB764524-383C-B340-9D25-592FCA62B825}" srcOrd="0" destOrd="5" presId="urn:microsoft.com/office/officeart/2005/8/layout/hList1"/>
    <dgm:cxn modelId="{1DFBAC6F-6CC3-43E6-8B81-C6EB15197898}" type="presParOf" srcId="{7FE4EA1D-8484-DF4A-A1A8-13524B6CB943}" destId="{66E490EE-0D9C-BE43-B584-AA5933CD8B2E}" srcOrd="0" destOrd="0" presId="urn:microsoft.com/office/officeart/2005/8/layout/hList1"/>
    <dgm:cxn modelId="{D61EC8A0-6D8A-43E3-BFF1-69896387F32E}" type="presParOf" srcId="{66E490EE-0D9C-BE43-B584-AA5933CD8B2E}" destId="{11519725-C5A1-584B-9F3D-0655C8478D40}" srcOrd="0" destOrd="0" presId="urn:microsoft.com/office/officeart/2005/8/layout/hList1"/>
    <dgm:cxn modelId="{FFECFF55-6110-4776-ADC0-96150D2BC0D3}" type="presParOf" srcId="{66E490EE-0D9C-BE43-B584-AA5933CD8B2E}" destId="{2F608F24-02DA-724E-AC90-B208B457CAB1}" srcOrd="1" destOrd="0" presId="urn:microsoft.com/office/officeart/2005/8/layout/hList1"/>
    <dgm:cxn modelId="{6812558F-8370-4D96-80D2-8F76A2E7D3AC}" type="presParOf" srcId="{7FE4EA1D-8484-DF4A-A1A8-13524B6CB943}" destId="{1BB51917-4B9E-D246-8BD6-493C2F4119C8}" srcOrd="1" destOrd="0" presId="urn:microsoft.com/office/officeart/2005/8/layout/hList1"/>
    <dgm:cxn modelId="{125C0B1F-D577-4B1A-9362-954D202BD960}" type="presParOf" srcId="{7FE4EA1D-8484-DF4A-A1A8-13524B6CB943}" destId="{001B5EC3-1187-4448-BFED-E1C89B70E9CF}" srcOrd="2" destOrd="0" presId="urn:microsoft.com/office/officeart/2005/8/layout/hList1"/>
    <dgm:cxn modelId="{A0D10786-0395-409C-BBF6-4CDF19B27368}" type="presParOf" srcId="{001B5EC3-1187-4448-BFED-E1C89B70E9CF}" destId="{7038AF04-1738-AB4B-A277-B39AA54E416F}" srcOrd="0" destOrd="0" presId="urn:microsoft.com/office/officeart/2005/8/layout/hList1"/>
    <dgm:cxn modelId="{C848EE5F-073C-4BB3-BCAF-913613D88AC9}" type="presParOf" srcId="{001B5EC3-1187-4448-BFED-E1C89B70E9CF}" destId="{FB764524-383C-B340-9D25-592FCA62B82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23D2E1-7F6E-4B75-9F96-88FCAE4DCFE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1AD709-19FA-4ABA-A0A2-66F14138432F}">
      <dgm:prSet phldrT="[Text]" custT="1"/>
      <dgm:spPr>
        <a:solidFill>
          <a:srgbClr val="376092"/>
        </a:solidFill>
      </dgm:spPr>
      <dgm:t>
        <a:bodyPr/>
        <a:lstStyle/>
        <a:p>
          <a:r>
            <a:rPr lang="en-US" sz="1400" b="1" dirty="0" smtClean="0">
              <a:latin typeface="+mj-lt"/>
            </a:rPr>
            <a:t>Steering Committee</a:t>
          </a:r>
          <a:endParaRPr lang="en-US" sz="1400" b="1" dirty="0">
            <a:latin typeface="+mj-lt"/>
          </a:endParaRPr>
        </a:p>
      </dgm:t>
    </dgm:pt>
    <dgm:pt modelId="{7B2D5C2A-26A8-46D6-9742-A9A82D900E2B}" type="parTrans" cxnId="{2FCDF7D5-161F-440C-8664-8484CFA0D46B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85F6D5C7-B67E-42BA-881F-22A71A8BF833}" type="sibTrans" cxnId="{2FCDF7D5-161F-440C-8664-8484CFA0D46B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B12C3A2F-1AED-4D74-9294-291DF4F26C19}">
      <dgm:prSet phldrT="[Text]" custT="1"/>
      <dgm:spPr>
        <a:solidFill>
          <a:srgbClr val="376092"/>
        </a:solidFill>
      </dgm:spPr>
      <dgm:t>
        <a:bodyPr/>
        <a:lstStyle/>
        <a:p>
          <a:r>
            <a:rPr lang="en-US" sz="1400" b="1" dirty="0" smtClean="0">
              <a:solidFill>
                <a:schemeClr val="bg1"/>
              </a:solidFill>
              <a:latin typeface="+mj-lt"/>
            </a:rPr>
            <a:t>Business Operations Committee (BOC)</a:t>
          </a:r>
          <a:endParaRPr lang="en-US" sz="1400" b="1" dirty="0">
            <a:solidFill>
              <a:schemeClr val="bg1"/>
            </a:solidFill>
            <a:latin typeface="+mj-lt"/>
          </a:endParaRPr>
        </a:p>
      </dgm:t>
    </dgm:pt>
    <dgm:pt modelId="{C711CB4C-1D3A-435B-8CD4-3DACA9497ED1}" type="parTrans" cxnId="{E87C5502-A531-46A7-BB25-93D604F51626}">
      <dgm:prSet/>
      <dgm:spPr>
        <a:ln>
          <a:solidFill>
            <a:srgbClr val="376092"/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88687868-40BC-4C46-9836-64DCD4D85C4C}" type="sibTrans" cxnId="{E87C5502-A531-46A7-BB25-93D604F51626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0DB196B3-5714-4A30-BF73-D8424F1B47D3}">
      <dgm:prSet phldrT="[Text]" custT="1"/>
      <dgm:spPr>
        <a:solidFill>
          <a:srgbClr val="376092"/>
        </a:solidFill>
      </dgm:spPr>
      <dgm:t>
        <a:bodyPr/>
        <a:lstStyle/>
        <a:p>
          <a:r>
            <a:rPr lang="en-US" sz="1400" b="1" dirty="0" smtClean="0">
              <a:latin typeface="+mj-lt"/>
            </a:rPr>
            <a:t>Clinical Delivery and Program Planning (CDPP) Committee</a:t>
          </a:r>
          <a:endParaRPr lang="en-US" sz="1400" b="1" dirty="0">
            <a:latin typeface="+mj-lt"/>
          </a:endParaRPr>
        </a:p>
      </dgm:t>
    </dgm:pt>
    <dgm:pt modelId="{29830796-06F9-4EEC-9A69-DCA98249B8E6}" type="parTrans" cxnId="{18763B64-A8EF-4D06-82AF-C6B87D7ED914}">
      <dgm:prSet/>
      <dgm:spPr>
        <a:ln>
          <a:solidFill>
            <a:srgbClr val="376092"/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05D2F643-EB8D-424C-9B07-53CF9FFAEB2E}" type="sibTrans" cxnId="{18763B64-A8EF-4D06-82AF-C6B87D7ED914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C48344F0-653C-4212-9A5F-86512166DACB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latin typeface="+mj-lt"/>
            </a:rPr>
            <a:t>Care</a:t>
          </a:r>
          <a:r>
            <a:rPr lang="en-US" sz="1200" b="1" baseline="0" dirty="0" smtClean="0">
              <a:latin typeface="+mj-lt"/>
            </a:rPr>
            <a:t> Management and Care Transitions</a:t>
          </a:r>
          <a:endParaRPr lang="en-US" sz="1200" b="1" dirty="0">
            <a:latin typeface="+mj-lt"/>
          </a:endParaRPr>
        </a:p>
      </dgm:t>
    </dgm:pt>
    <dgm:pt modelId="{D9742D8C-8DCD-4BDA-9D79-5DABBE183F71}" type="parTrans" cxnId="{873C4B0F-41C8-43F9-9248-AECC348B788F}">
      <dgm:prSet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6004755F-7D8B-4E7D-B4F7-751925212AF8}" type="sibTrans" cxnId="{873C4B0F-41C8-43F9-9248-AECC348B788F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DCA54333-5C56-455C-9587-6783CBCEAC13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err="1" smtClean="0">
              <a:latin typeface="+mj-lt"/>
            </a:rPr>
            <a:t>CVD</a:t>
          </a:r>
          <a:r>
            <a:rPr lang="en-US" sz="1200" b="1" dirty="0" smtClean="0">
              <a:latin typeface="+mj-lt"/>
            </a:rPr>
            <a:t>/Asthma/Diabetes</a:t>
          </a:r>
          <a:endParaRPr lang="en-US" sz="1200" b="1" dirty="0">
            <a:latin typeface="+mj-lt"/>
          </a:endParaRPr>
        </a:p>
      </dgm:t>
    </dgm:pt>
    <dgm:pt modelId="{456715BB-8D0C-4680-A220-0CC2D6009C9A}" type="parTrans" cxnId="{49DB865D-3937-4992-B6EF-0D31C992595B}">
      <dgm:prSet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9BF23908-D840-4315-B42F-1EBE3F84F10E}" type="sibTrans" cxnId="{49DB865D-3937-4992-B6EF-0D31C992595B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C90365C8-1A08-41F8-AF16-E4A5552B31CA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latin typeface="+mj-lt"/>
            </a:rPr>
            <a:t>Primary</a:t>
          </a:r>
          <a:r>
            <a:rPr lang="en-US" sz="1200" b="1" baseline="0" dirty="0" smtClean="0">
              <a:latin typeface="+mj-lt"/>
            </a:rPr>
            <a:t> Care/Behavioral Health Integration</a:t>
          </a:r>
          <a:endParaRPr lang="en-US" sz="1200" b="1" dirty="0">
            <a:latin typeface="+mj-lt"/>
          </a:endParaRPr>
        </a:p>
      </dgm:t>
    </dgm:pt>
    <dgm:pt modelId="{DE579D6D-EA8C-4E7E-A077-D76D3D09F4C9}" type="parTrans" cxnId="{1AA712A8-471E-42BF-9DF0-9D4D629B5F45}">
      <dgm:prSet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5BB01583-431C-4E63-B8BD-2447C1EF5D02}" type="sibTrans" cxnId="{1AA712A8-471E-42BF-9DF0-9D4D629B5F45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9ABB9B0F-77BA-41FF-84C0-5FC27766F0C0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+mj-lt"/>
            </a:rPr>
            <a:t>IT  &amp; Analytics</a:t>
          </a:r>
          <a:endParaRPr lang="en-US" sz="1200" b="1" dirty="0">
            <a:solidFill>
              <a:schemeClr val="bg1"/>
            </a:solidFill>
            <a:latin typeface="+mj-lt"/>
          </a:endParaRPr>
        </a:p>
      </dgm:t>
    </dgm:pt>
    <dgm:pt modelId="{1BCF054C-1A63-4AA0-BD9B-7E387E532B21}" type="parTrans" cxnId="{A4736781-791F-415F-94E8-2754D5016324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ACCFA845-8F13-4457-8B3C-46A517E4E060}" type="sibTrans" cxnId="{A4736781-791F-415F-94E8-2754D5016324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A20AB740-2C44-4D53-BA1A-032415D7A579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+mj-lt"/>
            </a:rPr>
            <a:t>Finance</a:t>
          </a:r>
          <a:endParaRPr lang="en-US" sz="1200" b="1" dirty="0">
            <a:solidFill>
              <a:schemeClr val="bg1"/>
            </a:solidFill>
            <a:latin typeface="+mj-lt"/>
          </a:endParaRPr>
        </a:p>
      </dgm:t>
    </dgm:pt>
    <dgm:pt modelId="{4481DD6B-8828-4E90-BC6A-DAD44E91D0B5}" type="parTrans" cxnId="{ECD39ADA-F67A-4688-B49F-B35ECD9DE5B0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E32BD187-B083-43FC-B3DB-216D250AC593}" type="sibTrans" cxnId="{ECD39ADA-F67A-4688-B49F-B35ECD9DE5B0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F7902C1F-89D5-4190-AB8B-37A3EFDC8797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+mj-lt"/>
            </a:rPr>
            <a:t>Workforce</a:t>
          </a:r>
          <a:r>
            <a:rPr lang="en-US" sz="1200" b="1" baseline="0" dirty="0" smtClean="0">
              <a:solidFill>
                <a:schemeClr val="bg1"/>
              </a:solidFill>
              <a:latin typeface="+mj-lt"/>
            </a:rPr>
            <a:t> Development</a:t>
          </a:r>
          <a:endParaRPr lang="en-US" sz="1200" b="1" dirty="0">
            <a:solidFill>
              <a:schemeClr val="bg1"/>
            </a:solidFill>
            <a:latin typeface="+mj-lt"/>
          </a:endParaRPr>
        </a:p>
      </dgm:t>
    </dgm:pt>
    <dgm:pt modelId="{2AB9B754-9B60-4181-9899-7BFE4E020449}" type="parTrans" cxnId="{9D9AC9D2-02D7-43F2-B7F3-20D7661E26C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8266F0D5-8BCE-40BB-A19D-32EEF9803B6E}" type="sibTrans" cxnId="{9D9AC9D2-02D7-43F2-B7F3-20D7661E26C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0717EFA4-833E-42C4-A887-6FC0A5D1E7F7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latin typeface="+mj-lt"/>
            </a:rPr>
            <a:t>Population</a:t>
          </a:r>
          <a:r>
            <a:rPr lang="en-US" sz="1200" b="1" baseline="0" dirty="0" smtClean="0">
              <a:latin typeface="+mj-lt"/>
            </a:rPr>
            <a:t> Health</a:t>
          </a:r>
          <a:endParaRPr lang="en-US" sz="1200" b="1" dirty="0">
            <a:latin typeface="+mj-lt"/>
          </a:endParaRPr>
        </a:p>
      </dgm:t>
    </dgm:pt>
    <dgm:pt modelId="{CD4B498A-7831-4101-9E43-8FF2805994E0}" type="parTrans" cxnId="{A3FA7F3F-6841-4BB7-B578-079AAAE15249}">
      <dgm:prSet/>
      <dgm:spPr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endParaRPr lang="en-US" sz="1200">
            <a:latin typeface="+mj-lt"/>
          </a:endParaRPr>
        </a:p>
      </dgm:t>
    </dgm:pt>
    <dgm:pt modelId="{AD7E2367-8A8E-4547-AF4A-0DD8FD9ED24B}" type="sibTrans" cxnId="{A3FA7F3F-6841-4BB7-B578-079AAAE15249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10A9E22F-A87E-4FE0-92F2-EA96CC17B472}" type="pres">
      <dgm:prSet presAssocID="{F223D2E1-7F6E-4B75-9F96-88FCAE4DCFE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2668DE9-5D3D-4775-964A-8120B323608D}" type="pres">
      <dgm:prSet presAssocID="{481AD709-19FA-4ABA-A0A2-66F14138432F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2577CF5-7611-4D9A-A808-825A33E06D19}" type="pres">
      <dgm:prSet presAssocID="{481AD709-19FA-4ABA-A0A2-66F14138432F}" presName="rootComposite1" presStyleCnt="0"/>
      <dgm:spPr/>
      <dgm:t>
        <a:bodyPr/>
        <a:lstStyle/>
        <a:p>
          <a:endParaRPr lang="en-US"/>
        </a:p>
      </dgm:t>
    </dgm:pt>
    <dgm:pt modelId="{070078C4-C397-4D67-9C5F-58191095398D}" type="pres">
      <dgm:prSet presAssocID="{481AD709-19FA-4ABA-A0A2-66F14138432F}" presName="rootText1" presStyleLbl="node0" presStyleIdx="0" presStyleCnt="1" custScaleX="119560" custScaleY="105614" custLinFactNeighborX="14" custLinFactNeighborY="740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C2FEC64-041F-40EC-A128-767AAF08F395}" type="pres">
      <dgm:prSet presAssocID="{481AD709-19FA-4ABA-A0A2-66F14138432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906E83A-CE77-433E-8E6B-38EB791CEA7C}" type="pres">
      <dgm:prSet presAssocID="{481AD709-19FA-4ABA-A0A2-66F14138432F}" presName="hierChild2" presStyleCnt="0"/>
      <dgm:spPr/>
      <dgm:t>
        <a:bodyPr/>
        <a:lstStyle/>
        <a:p>
          <a:endParaRPr lang="en-US"/>
        </a:p>
      </dgm:t>
    </dgm:pt>
    <dgm:pt modelId="{24FC818D-5100-49D3-B08E-6AE4B42AEA59}" type="pres">
      <dgm:prSet presAssocID="{C711CB4C-1D3A-435B-8CD4-3DACA9497ED1}" presName="Name37" presStyleLbl="parChTrans1D2" presStyleIdx="0" presStyleCnt="2"/>
      <dgm:spPr/>
      <dgm:t>
        <a:bodyPr/>
        <a:lstStyle/>
        <a:p>
          <a:endParaRPr lang="en-US"/>
        </a:p>
      </dgm:t>
    </dgm:pt>
    <dgm:pt modelId="{3E31441B-7BB5-484A-A3A0-127FBA053462}" type="pres">
      <dgm:prSet presAssocID="{B12C3A2F-1AED-4D74-9294-291DF4F26C1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839741D-44A9-43B6-B1AF-7BBB93E3969E}" type="pres">
      <dgm:prSet presAssocID="{B12C3A2F-1AED-4D74-9294-291DF4F26C19}" presName="rootComposite" presStyleCnt="0"/>
      <dgm:spPr/>
      <dgm:t>
        <a:bodyPr/>
        <a:lstStyle/>
        <a:p>
          <a:endParaRPr lang="en-US"/>
        </a:p>
      </dgm:t>
    </dgm:pt>
    <dgm:pt modelId="{0786AA6C-7501-4E6C-AF2E-AFD47CBA19FF}" type="pres">
      <dgm:prSet presAssocID="{B12C3A2F-1AED-4D74-9294-291DF4F26C19}" presName="rootText" presStyleLbl="node2" presStyleIdx="0" presStyleCnt="2" custScaleX="153404" custScaleY="9382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5C4BF2E-9486-4479-B768-B738E5333E5D}" type="pres">
      <dgm:prSet presAssocID="{B12C3A2F-1AED-4D74-9294-291DF4F26C19}" presName="rootConnector" presStyleLbl="node2" presStyleIdx="0" presStyleCnt="2"/>
      <dgm:spPr/>
      <dgm:t>
        <a:bodyPr/>
        <a:lstStyle/>
        <a:p>
          <a:endParaRPr lang="en-US"/>
        </a:p>
      </dgm:t>
    </dgm:pt>
    <dgm:pt modelId="{7D5ED088-7EED-47EC-9A15-6C717230676E}" type="pres">
      <dgm:prSet presAssocID="{B12C3A2F-1AED-4D74-9294-291DF4F26C19}" presName="hierChild4" presStyleCnt="0"/>
      <dgm:spPr/>
      <dgm:t>
        <a:bodyPr/>
        <a:lstStyle/>
        <a:p>
          <a:endParaRPr lang="en-US"/>
        </a:p>
      </dgm:t>
    </dgm:pt>
    <dgm:pt modelId="{B1ED34CD-7FD1-4D1F-9256-FED9CD219875}" type="pres">
      <dgm:prSet presAssocID="{1BCF054C-1A63-4AA0-BD9B-7E387E532B21}" presName="Name37" presStyleLbl="parChTrans1D3" presStyleIdx="0" presStyleCnt="7"/>
      <dgm:spPr/>
      <dgm:t>
        <a:bodyPr/>
        <a:lstStyle/>
        <a:p>
          <a:endParaRPr lang="en-US"/>
        </a:p>
      </dgm:t>
    </dgm:pt>
    <dgm:pt modelId="{395D6330-A4CB-408C-B3EF-B3FE54CA43A0}" type="pres">
      <dgm:prSet presAssocID="{9ABB9B0F-77BA-41FF-84C0-5FC27766F0C0}" presName="hierRoot2" presStyleCnt="0">
        <dgm:presLayoutVars>
          <dgm:hierBranch val="init"/>
        </dgm:presLayoutVars>
      </dgm:prSet>
      <dgm:spPr/>
    </dgm:pt>
    <dgm:pt modelId="{7B7C6691-81AD-4E7B-9F0A-1F4003C8B321}" type="pres">
      <dgm:prSet presAssocID="{9ABB9B0F-77BA-41FF-84C0-5FC27766F0C0}" presName="rootComposite" presStyleCnt="0"/>
      <dgm:spPr/>
    </dgm:pt>
    <dgm:pt modelId="{CEA708A6-726A-418D-A4CA-D7C6A9837ED3}" type="pres">
      <dgm:prSet presAssocID="{9ABB9B0F-77BA-41FF-84C0-5FC27766F0C0}" presName="rootText" presStyleLbl="node3" presStyleIdx="0" presStyleCnt="7" custScaleX="124604" custScaleY="59825" custLinFactNeighborY="-1930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843077A-1719-4662-BC46-2C81132937E1}" type="pres">
      <dgm:prSet presAssocID="{9ABB9B0F-77BA-41FF-84C0-5FC27766F0C0}" presName="rootConnector" presStyleLbl="node3" presStyleIdx="0" presStyleCnt="7"/>
      <dgm:spPr/>
      <dgm:t>
        <a:bodyPr/>
        <a:lstStyle/>
        <a:p>
          <a:endParaRPr lang="en-US"/>
        </a:p>
      </dgm:t>
    </dgm:pt>
    <dgm:pt modelId="{C1508992-5CE7-42B7-987D-C5DB1C923DA2}" type="pres">
      <dgm:prSet presAssocID="{9ABB9B0F-77BA-41FF-84C0-5FC27766F0C0}" presName="hierChild4" presStyleCnt="0"/>
      <dgm:spPr/>
    </dgm:pt>
    <dgm:pt modelId="{017BF9DD-1326-4A50-85B6-84D08F366E23}" type="pres">
      <dgm:prSet presAssocID="{9ABB9B0F-77BA-41FF-84C0-5FC27766F0C0}" presName="hierChild5" presStyleCnt="0"/>
      <dgm:spPr/>
    </dgm:pt>
    <dgm:pt modelId="{FED8CC27-B3AC-4773-B349-C0D0A3901CBE}" type="pres">
      <dgm:prSet presAssocID="{4481DD6B-8828-4E90-BC6A-DAD44E91D0B5}" presName="Name37" presStyleLbl="parChTrans1D3" presStyleIdx="1" presStyleCnt="7"/>
      <dgm:spPr/>
      <dgm:t>
        <a:bodyPr/>
        <a:lstStyle/>
        <a:p>
          <a:endParaRPr lang="en-US"/>
        </a:p>
      </dgm:t>
    </dgm:pt>
    <dgm:pt modelId="{53E1A117-4C2D-496D-B4F9-4A3D1884B6FC}" type="pres">
      <dgm:prSet presAssocID="{A20AB740-2C44-4D53-BA1A-032415D7A579}" presName="hierRoot2" presStyleCnt="0">
        <dgm:presLayoutVars>
          <dgm:hierBranch val="init"/>
        </dgm:presLayoutVars>
      </dgm:prSet>
      <dgm:spPr/>
    </dgm:pt>
    <dgm:pt modelId="{252DF422-44D8-4D1F-A81B-DF4610A25132}" type="pres">
      <dgm:prSet presAssocID="{A20AB740-2C44-4D53-BA1A-032415D7A579}" presName="rootComposite" presStyleCnt="0"/>
      <dgm:spPr/>
    </dgm:pt>
    <dgm:pt modelId="{0F68EB99-CAF8-49BA-BC49-E0A3D0BAAA67}" type="pres">
      <dgm:prSet presAssocID="{A20AB740-2C44-4D53-BA1A-032415D7A579}" presName="rootText" presStyleLbl="node3" presStyleIdx="1" presStyleCnt="7" custScaleX="124604" custScaleY="62622" custLinFactNeighborY="-4642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5A31E08-28D8-47F7-A14D-EFB72527F452}" type="pres">
      <dgm:prSet presAssocID="{A20AB740-2C44-4D53-BA1A-032415D7A579}" presName="rootConnector" presStyleLbl="node3" presStyleIdx="1" presStyleCnt="7"/>
      <dgm:spPr/>
      <dgm:t>
        <a:bodyPr/>
        <a:lstStyle/>
        <a:p>
          <a:endParaRPr lang="en-US"/>
        </a:p>
      </dgm:t>
    </dgm:pt>
    <dgm:pt modelId="{23374625-7BC9-41B7-80BF-018B1D2646DB}" type="pres">
      <dgm:prSet presAssocID="{A20AB740-2C44-4D53-BA1A-032415D7A579}" presName="hierChild4" presStyleCnt="0"/>
      <dgm:spPr/>
    </dgm:pt>
    <dgm:pt modelId="{03276021-0FCF-461C-9327-E257D32675D1}" type="pres">
      <dgm:prSet presAssocID="{A20AB740-2C44-4D53-BA1A-032415D7A579}" presName="hierChild5" presStyleCnt="0"/>
      <dgm:spPr/>
    </dgm:pt>
    <dgm:pt modelId="{E2443CBE-7D86-4C5E-9242-03787F055514}" type="pres">
      <dgm:prSet presAssocID="{2AB9B754-9B60-4181-9899-7BFE4E020449}" presName="Name37" presStyleLbl="parChTrans1D3" presStyleIdx="2" presStyleCnt="7"/>
      <dgm:spPr/>
      <dgm:t>
        <a:bodyPr/>
        <a:lstStyle/>
        <a:p>
          <a:endParaRPr lang="en-US"/>
        </a:p>
      </dgm:t>
    </dgm:pt>
    <dgm:pt modelId="{F133C526-13B9-4C02-B69D-4F6D649B2F5C}" type="pres">
      <dgm:prSet presAssocID="{F7902C1F-89D5-4190-AB8B-37A3EFDC8797}" presName="hierRoot2" presStyleCnt="0">
        <dgm:presLayoutVars>
          <dgm:hierBranch val="init"/>
        </dgm:presLayoutVars>
      </dgm:prSet>
      <dgm:spPr/>
    </dgm:pt>
    <dgm:pt modelId="{947DB37A-8D3B-4EDA-B70A-32181BDC4CB7}" type="pres">
      <dgm:prSet presAssocID="{F7902C1F-89D5-4190-AB8B-37A3EFDC8797}" presName="rootComposite" presStyleCnt="0"/>
      <dgm:spPr/>
    </dgm:pt>
    <dgm:pt modelId="{CA198FCA-73C3-45EB-9B25-12292E6BEA71}" type="pres">
      <dgm:prSet presAssocID="{F7902C1F-89D5-4190-AB8B-37A3EFDC8797}" presName="rootText" presStyleLbl="node3" presStyleIdx="2" presStyleCnt="7" custScaleX="124604" custScaleY="58862" custLinFactNeighborY="-720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F46AC132-50D0-44B8-8FCC-0C66B7B399A4}" type="pres">
      <dgm:prSet presAssocID="{F7902C1F-89D5-4190-AB8B-37A3EFDC8797}" presName="rootConnector" presStyleLbl="node3" presStyleIdx="2" presStyleCnt="7"/>
      <dgm:spPr/>
      <dgm:t>
        <a:bodyPr/>
        <a:lstStyle/>
        <a:p>
          <a:endParaRPr lang="en-US"/>
        </a:p>
      </dgm:t>
    </dgm:pt>
    <dgm:pt modelId="{E0F4A115-D3D3-479E-A5B2-4D0467AE40F9}" type="pres">
      <dgm:prSet presAssocID="{F7902C1F-89D5-4190-AB8B-37A3EFDC8797}" presName="hierChild4" presStyleCnt="0"/>
      <dgm:spPr/>
    </dgm:pt>
    <dgm:pt modelId="{C2D89CA5-5334-44E8-A755-B5AE04B9A186}" type="pres">
      <dgm:prSet presAssocID="{F7902C1F-89D5-4190-AB8B-37A3EFDC8797}" presName="hierChild5" presStyleCnt="0"/>
      <dgm:spPr/>
    </dgm:pt>
    <dgm:pt modelId="{55DB19CA-C0E7-4687-B7FB-8F474B344A15}" type="pres">
      <dgm:prSet presAssocID="{B12C3A2F-1AED-4D74-9294-291DF4F26C19}" presName="hierChild5" presStyleCnt="0"/>
      <dgm:spPr/>
      <dgm:t>
        <a:bodyPr/>
        <a:lstStyle/>
        <a:p>
          <a:endParaRPr lang="en-US"/>
        </a:p>
      </dgm:t>
    </dgm:pt>
    <dgm:pt modelId="{D5C6AD7B-B8AA-4499-B83A-E6171403B666}" type="pres">
      <dgm:prSet presAssocID="{29830796-06F9-4EEC-9A69-DCA98249B8E6}" presName="Name37" presStyleLbl="parChTrans1D2" presStyleIdx="1" presStyleCnt="2"/>
      <dgm:spPr/>
      <dgm:t>
        <a:bodyPr/>
        <a:lstStyle/>
        <a:p>
          <a:endParaRPr lang="en-US"/>
        </a:p>
      </dgm:t>
    </dgm:pt>
    <dgm:pt modelId="{1DC867BC-3E7D-4CD7-AC9E-CA38E29B8F9A}" type="pres">
      <dgm:prSet presAssocID="{0DB196B3-5714-4A30-BF73-D8424F1B47D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75A862A-BB60-4D31-9A6E-54A8C6DBEFA3}" type="pres">
      <dgm:prSet presAssocID="{0DB196B3-5714-4A30-BF73-D8424F1B47D3}" presName="rootComposite" presStyleCnt="0"/>
      <dgm:spPr/>
      <dgm:t>
        <a:bodyPr/>
        <a:lstStyle/>
        <a:p>
          <a:endParaRPr lang="en-US"/>
        </a:p>
      </dgm:t>
    </dgm:pt>
    <dgm:pt modelId="{41710947-4516-49DE-A113-B0F8CD04FF37}" type="pres">
      <dgm:prSet presAssocID="{0DB196B3-5714-4A30-BF73-D8424F1B47D3}" presName="rootText" presStyleLbl="node2" presStyleIdx="1" presStyleCnt="2" custScaleX="153603" custScaleY="9453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BA5AF79-0DCB-402F-B3EB-A9012BEBDD10}" type="pres">
      <dgm:prSet presAssocID="{0DB196B3-5714-4A30-BF73-D8424F1B47D3}" presName="rootConnector" presStyleLbl="node2" presStyleIdx="1" presStyleCnt="2"/>
      <dgm:spPr/>
      <dgm:t>
        <a:bodyPr/>
        <a:lstStyle/>
        <a:p>
          <a:endParaRPr lang="en-US"/>
        </a:p>
      </dgm:t>
    </dgm:pt>
    <dgm:pt modelId="{3CBEE18C-8C8B-4375-A049-5FFFB8508907}" type="pres">
      <dgm:prSet presAssocID="{0DB196B3-5714-4A30-BF73-D8424F1B47D3}" presName="hierChild4" presStyleCnt="0"/>
      <dgm:spPr/>
      <dgm:t>
        <a:bodyPr/>
        <a:lstStyle/>
        <a:p>
          <a:endParaRPr lang="en-US"/>
        </a:p>
      </dgm:t>
    </dgm:pt>
    <dgm:pt modelId="{03196F42-5B18-424B-A6C1-BE47E79DE675}" type="pres">
      <dgm:prSet presAssocID="{D9742D8C-8DCD-4BDA-9D79-5DABBE183F71}" presName="Name37" presStyleLbl="parChTrans1D3" presStyleIdx="3" presStyleCnt="7"/>
      <dgm:spPr/>
      <dgm:t>
        <a:bodyPr/>
        <a:lstStyle/>
        <a:p>
          <a:endParaRPr lang="en-US"/>
        </a:p>
      </dgm:t>
    </dgm:pt>
    <dgm:pt modelId="{2391E308-03CC-4AD6-9FC1-FD1512669BE1}" type="pres">
      <dgm:prSet presAssocID="{C48344F0-653C-4212-9A5F-86512166DACB}" presName="hierRoot2" presStyleCnt="0">
        <dgm:presLayoutVars>
          <dgm:hierBranch val="init"/>
        </dgm:presLayoutVars>
      </dgm:prSet>
      <dgm:spPr/>
    </dgm:pt>
    <dgm:pt modelId="{272F626D-5C8B-45A6-9AE4-D464BE450268}" type="pres">
      <dgm:prSet presAssocID="{C48344F0-653C-4212-9A5F-86512166DACB}" presName="rootComposite" presStyleCnt="0"/>
      <dgm:spPr/>
    </dgm:pt>
    <dgm:pt modelId="{93C3B484-3008-43DF-B937-B6A86953125A}" type="pres">
      <dgm:prSet presAssocID="{C48344F0-653C-4212-9A5F-86512166DACB}" presName="rootText" presStyleLbl="node3" presStyleIdx="3" presStyleCnt="7" custScaleX="145708" custScaleY="68384" custLinFactNeighborX="-5441" custLinFactNeighborY="-2397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AFD48AC-E40A-4676-9BDB-9A9BDF971191}" type="pres">
      <dgm:prSet presAssocID="{C48344F0-653C-4212-9A5F-86512166DACB}" presName="rootConnector" presStyleLbl="node3" presStyleIdx="3" presStyleCnt="7"/>
      <dgm:spPr/>
      <dgm:t>
        <a:bodyPr/>
        <a:lstStyle/>
        <a:p>
          <a:endParaRPr lang="en-US"/>
        </a:p>
      </dgm:t>
    </dgm:pt>
    <dgm:pt modelId="{65937B01-7576-4744-8697-0EF8D0EABF9C}" type="pres">
      <dgm:prSet presAssocID="{C48344F0-653C-4212-9A5F-86512166DACB}" presName="hierChild4" presStyleCnt="0"/>
      <dgm:spPr/>
    </dgm:pt>
    <dgm:pt modelId="{3D4379B0-18C0-492F-9A89-4C6AC5066578}" type="pres">
      <dgm:prSet presAssocID="{C48344F0-653C-4212-9A5F-86512166DACB}" presName="hierChild5" presStyleCnt="0"/>
      <dgm:spPr/>
    </dgm:pt>
    <dgm:pt modelId="{6E2B2F63-5DCB-44B5-B693-8F73A0FE1A95}" type="pres">
      <dgm:prSet presAssocID="{456715BB-8D0C-4680-A220-0CC2D6009C9A}" presName="Name37" presStyleLbl="parChTrans1D3" presStyleIdx="4" presStyleCnt="7"/>
      <dgm:spPr/>
      <dgm:t>
        <a:bodyPr/>
        <a:lstStyle/>
        <a:p>
          <a:endParaRPr lang="en-US"/>
        </a:p>
      </dgm:t>
    </dgm:pt>
    <dgm:pt modelId="{BFCC1D78-2EFA-419E-A698-9DBD15E0F9FF}" type="pres">
      <dgm:prSet presAssocID="{DCA54333-5C56-455C-9587-6783CBCEAC13}" presName="hierRoot2" presStyleCnt="0">
        <dgm:presLayoutVars>
          <dgm:hierBranch val="init"/>
        </dgm:presLayoutVars>
      </dgm:prSet>
      <dgm:spPr/>
    </dgm:pt>
    <dgm:pt modelId="{A8C9D694-7674-4017-8845-BCCA3C2166E5}" type="pres">
      <dgm:prSet presAssocID="{DCA54333-5C56-455C-9587-6783CBCEAC13}" presName="rootComposite" presStyleCnt="0"/>
      <dgm:spPr/>
    </dgm:pt>
    <dgm:pt modelId="{9DBB652D-A6B6-4838-A65D-EE65C3BB4BBA}" type="pres">
      <dgm:prSet presAssocID="{DCA54333-5C56-455C-9587-6783CBCEAC13}" presName="rootText" presStyleLbl="node3" presStyleIdx="4" presStyleCnt="7" custScaleX="145708" custScaleY="64169" custLinFactNeighborX="-4961" custLinFactNeighborY="-5531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F89F81B-A738-4A17-A53B-2FEF26BED864}" type="pres">
      <dgm:prSet presAssocID="{DCA54333-5C56-455C-9587-6783CBCEAC13}" presName="rootConnector" presStyleLbl="node3" presStyleIdx="4" presStyleCnt="7"/>
      <dgm:spPr/>
      <dgm:t>
        <a:bodyPr/>
        <a:lstStyle/>
        <a:p>
          <a:endParaRPr lang="en-US"/>
        </a:p>
      </dgm:t>
    </dgm:pt>
    <dgm:pt modelId="{7D9649EB-3493-4437-AF47-8167CCAEB321}" type="pres">
      <dgm:prSet presAssocID="{DCA54333-5C56-455C-9587-6783CBCEAC13}" presName="hierChild4" presStyleCnt="0"/>
      <dgm:spPr/>
    </dgm:pt>
    <dgm:pt modelId="{CAFE7E2B-C5AA-4C14-95CD-B913EB9F5E6D}" type="pres">
      <dgm:prSet presAssocID="{DCA54333-5C56-455C-9587-6783CBCEAC13}" presName="hierChild5" presStyleCnt="0"/>
      <dgm:spPr/>
    </dgm:pt>
    <dgm:pt modelId="{B95A8292-4CDF-4EAA-BF7D-C6CB83800628}" type="pres">
      <dgm:prSet presAssocID="{DE579D6D-EA8C-4E7E-A077-D76D3D09F4C9}" presName="Name37" presStyleLbl="parChTrans1D3" presStyleIdx="5" presStyleCnt="7"/>
      <dgm:spPr/>
      <dgm:t>
        <a:bodyPr/>
        <a:lstStyle/>
        <a:p>
          <a:endParaRPr lang="en-US"/>
        </a:p>
      </dgm:t>
    </dgm:pt>
    <dgm:pt modelId="{8591EE4B-C3CB-4A57-9375-133EDDEDAB41}" type="pres">
      <dgm:prSet presAssocID="{C90365C8-1A08-41F8-AF16-E4A5552B31CA}" presName="hierRoot2" presStyleCnt="0">
        <dgm:presLayoutVars>
          <dgm:hierBranch val="init"/>
        </dgm:presLayoutVars>
      </dgm:prSet>
      <dgm:spPr/>
    </dgm:pt>
    <dgm:pt modelId="{47AC930A-19CB-4B84-8C36-067929B6740C}" type="pres">
      <dgm:prSet presAssocID="{C90365C8-1A08-41F8-AF16-E4A5552B31CA}" presName="rootComposite" presStyleCnt="0"/>
      <dgm:spPr/>
    </dgm:pt>
    <dgm:pt modelId="{8B636F50-1A46-4CDE-A5D2-712B5DB17CBB}" type="pres">
      <dgm:prSet presAssocID="{C90365C8-1A08-41F8-AF16-E4A5552B31CA}" presName="rootText" presStyleLbl="node3" presStyleIdx="5" presStyleCnt="7" custScaleX="144432" custScaleY="69656" custLinFactNeighborX="-4165" custLinFactNeighborY="-8972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581EE0C-9DD9-4267-9122-541AB7E5488B}" type="pres">
      <dgm:prSet presAssocID="{C90365C8-1A08-41F8-AF16-E4A5552B31CA}" presName="rootConnector" presStyleLbl="node3" presStyleIdx="5" presStyleCnt="7"/>
      <dgm:spPr/>
      <dgm:t>
        <a:bodyPr/>
        <a:lstStyle/>
        <a:p>
          <a:endParaRPr lang="en-US"/>
        </a:p>
      </dgm:t>
    </dgm:pt>
    <dgm:pt modelId="{13AB8E82-24E4-4160-890C-F016CD4D2160}" type="pres">
      <dgm:prSet presAssocID="{C90365C8-1A08-41F8-AF16-E4A5552B31CA}" presName="hierChild4" presStyleCnt="0"/>
      <dgm:spPr/>
    </dgm:pt>
    <dgm:pt modelId="{7EDA4D9C-2AD0-4349-8A5B-D6028E07C7A6}" type="pres">
      <dgm:prSet presAssocID="{C90365C8-1A08-41F8-AF16-E4A5552B31CA}" presName="hierChild5" presStyleCnt="0"/>
      <dgm:spPr/>
    </dgm:pt>
    <dgm:pt modelId="{B5659A50-E187-4C6B-B903-5D349534EA71}" type="pres">
      <dgm:prSet presAssocID="{CD4B498A-7831-4101-9E43-8FF2805994E0}" presName="Name37" presStyleLbl="parChTrans1D3" presStyleIdx="6" presStyleCnt="7"/>
      <dgm:spPr/>
      <dgm:t>
        <a:bodyPr/>
        <a:lstStyle/>
        <a:p>
          <a:endParaRPr lang="en-US"/>
        </a:p>
      </dgm:t>
    </dgm:pt>
    <dgm:pt modelId="{BC078503-4790-4E48-89F4-DD64B104ADA2}" type="pres">
      <dgm:prSet presAssocID="{0717EFA4-833E-42C4-A887-6FC0A5D1E7F7}" presName="hierRoot2" presStyleCnt="0">
        <dgm:presLayoutVars>
          <dgm:hierBranch val="init"/>
        </dgm:presLayoutVars>
      </dgm:prSet>
      <dgm:spPr/>
    </dgm:pt>
    <dgm:pt modelId="{B4500A9C-3790-4B2B-8317-5E83F920F92F}" type="pres">
      <dgm:prSet presAssocID="{0717EFA4-833E-42C4-A887-6FC0A5D1E7F7}" presName="rootComposite" presStyleCnt="0"/>
      <dgm:spPr/>
    </dgm:pt>
    <dgm:pt modelId="{32467570-6359-439B-B78F-A0D4662E63DB}" type="pres">
      <dgm:prSet presAssocID="{0717EFA4-833E-42C4-A887-6FC0A5D1E7F7}" presName="rootText" presStyleLbl="node3" presStyleIdx="6" presStyleCnt="7" custScaleX="144607" custScaleY="60468" custLinFactY="-22008" custLinFactNeighborX="-6275" custLinFactNeighborY="-1000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BEA8FED-5CD8-46B0-9786-59FC7767C463}" type="pres">
      <dgm:prSet presAssocID="{0717EFA4-833E-42C4-A887-6FC0A5D1E7F7}" presName="rootConnector" presStyleLbl="node3" presStyleIdx="6" presStyleCnt="7"/>
      <dgm:spPr/>
      <dgm:t>
        <a:bodyPr/>
        <a:lstStyle/>
        <a:p>
          <a:endParaRPr lang="en-US"/>
        </a:p>
      </dgm:t>
    </dgm:pt>
    <dgm:pt modelId="{7C4E95AA-58AD-49CF-A0B9-98106C8D6BBB}" type="pres">
      <dgm:prSet presAssocID="{0717EFA4-833E-42C4-A887-6FC0A5D1E7F7}" presName="hierChild4" presStyleCnt="0"/>
      <dgm:spPr/>
    </dgm:pt>
    <dgm:pt modelId="{BECCCE38-C750-4F7C-A948-3B1A84679704}" type="pres">
      <dgm:prSet presAssocID="{0717EFA4-833E-42C4-A887-6FC0A5D1E7F7}" presName="hierChild5" presStyleCnt="0"/>
      <dgm:spPr/>
    </dgm:pt>
    <dgm:pt modelId="{EF43645D-98F4-40C3-9E16-659DACAFA9D1}" type="pres">
      <dgm:prSet presAssocID="{0DB196B3-5714-4A30-BF73-D8424F1B47D3}" presName="hierChild5" presStyleCnt="0"/>
      <dgm:spPr/>
      <dgm:t>
        <a:bodyPr/>
        <a:lstStyle/>
        <a:p>
          <a:endParaRPr lang="en-US"/>
        </a:p>
      </dgm:t>
    </dgm:pt>
    <dgm:pt modelId="{5C64BEA2-13CE-49AB-9D1C-BE085A1B91D5}" type="pres">
      <dgm:prSet presAssocID="{481AD709-19FA-4ABA-A0A2-66F14138432F}" presName="hierChild3" presStyleCnt="0"/>
      <dgm:spPr/>
      <dgm:t>
        <a:bodyPr/>
        <a:lstStyle/>
        <a:p>
          <a:endParaRPr lang="en-US"/>
        </a:p>
      </dgm:t>
    </dgm:pt>
  </dgm:ptLst>
  <dgm:cxnLst>
    <dgm:cxn modelId="{16002C79-1238-473A-AD14-B9E972CA1416}" type="presOf" srcId="{C48344F0-653C-4212-9A5F-86512166DACB}" destId="{93C3B484-3008-43DF-B937-B6A86953125A}" srcOrd="0" destOrd="0" presId="urn:microsoft.com/office/officeart/2005/8/layout/orgChart1"/>
    <dgm:cxn modelId="{729F3484-8971-40AB-998B-F9EE4B9A83AA}" type="presOf" srcId="{C711CB4C-1D3A-435B-8CD4-3DACA9497ED1}" destId="{24FC818D-5100-49D3-B08E-6AE4B42AEA59}" srcOrd="0" destOrd="0" presId="urn:microsoft.com/office/officeart/2005/8/layout/orgChart1"/>
    <dgm:cxn modelId="{9A48A839-6E5A-4C1B-99E9-68583FC3BAD0}" type="presOf" srcId="{9ABB9B0F-77BA-41FF-84C0-5FC27766F0C0}" destId="{6843077A-1719-4662-BC46-2C81132937E1}" srcOrd="1" destOrd="0" presId="urn:microsoft.com/office/officeart/2005/8/layout/orgChart1"/>
    <dgm:cxn modelId="{B1E4A78D-9FB7-4A86-87A4-6B4E70729FD3}" type="presOf" srcId="{2AB9B754-9B60-4181-9899-7BFE4E020449}" destId="{E2443CBE-7D86-4C5E-9242-03787F055514}" srcOrd="0" destOrd="0" presId="urn:microsoft.com/office/officeart/2005/8/layout/orgChart1"/>
    <dgm:cxn modelId="{E3A5F2E9-688B-4F8F-B547-0CE34CB4ED7E}" type="presOf" srcId="{DE579D6D-EA8C-4E7E-A077-D76D3D09F4C9}" destId="{B95A8292-4CDF-4EAA-BF7D-C6CB83800628}" srcOrd="0" destOrd="0" presId="urn:microsoft.com/office/officeart/2005/8/layout/orgChart1"/>
    <dgm:cxn modelId="{D5873FC0-F855-4A56-9015-685B9E639970}" type="presOf" srcId="{4481DD6B-8828-4E90-BC6A-DAD44E91D0B5}" destId="{FED8CC27-B3AC-4773-B349-C0D0A3901CBE}" srcOrd="0" destOrd="0" presId="urn:microsoft.com/office/officeart/2005/8/layout/orgChart1"/>
    <dgm:cxn modelId="{6264F977-94AC-4F0E-B486-120EFF28C5F3}" type="presOf" srcId="{D9742D8C-8DCD-4BDA-9D79-5DABBE183F71}" destId="{03196F42-5B18-424B-A6C1-BE47E79DE675}" srcOrd="0" destOrd="0" presId="urn:microsoft.com/office/officeart/2005/8/layout/orgChart1"/>
    <dgm:cxn modelId="{7D0B8EDD-D221-40D4-A2AB-231A0DB7C911}" type="presOf" srcId="{0717EFA4-833E-42C4-A887-6FC0A5D1E7F7}" destId="{32467570-6359-439B-B78F-A0D4662E63DB}" srcOrd="0" destOrd="0" presId="urn:microsoft.com/office/officeart/2005/8/layout/orgChart1"/>
    <dgm:cxn modelId="{99DA7AE7-6BC0-410B-ADD1-EA1A002722C6}" type="presOf" srcId="{C90365C8-1A08-41F8-AF16-E4A5552B31CA}" destId="{5581EE0C-9DD9-4267-9122-541AB7E5488B}" srcOrd="1" destOrd="0" presId="urn:microsoft.com/office/officeart/2005/8/layout/orgChart1"/>
    <dgm:cxn modelId="{11A18602-EBE4-414D-80FD-3AC73916550C}" type="presOf" srcId="{C90365C8-1A08-41F8-AF16-E4A5552B31CA}" destId="{8B636F50-1A46-4CDE-A5D2-712B5DB17CBB}" srcOrd="0" destOrd="0" presId="urn:microsoft.com/office/officeart/2005/8/layout/orgChart1"/>
    <dgm:cxn modelId="{49DB865D-3937-4992-B6EF-0D31C992595B}" srcId="{0DB196B3-5714-4A30-BF73-D8424F1B47D3}" destId="{DCA54333-5C56-455C-9587-6783CBCEAC13}" srcOrd="1" destOrd="0" parTransId="{456715BB-8D0C-4680-A220-0CC2D6009C9A}" sibTransId="{9BF23908-D840-4315-B42F-1EBE3F84F10E}"/>
    <dgm:cxn modelId="{E887D11D-D64C-42A2-B79C-30D08974A2C4}" type="presOf" srcId="{481AD709-19FA-4ABA-A0A2-66F14138432F}" destId="{070078C4-C397-4D67-9C5F-58191095398D}" srcOrd="0" destOrd="0" presId="urn:microsoft.com/office/officeart/2005/8/layout/orgChart1"/>
    <dgm:cxn modelId="{BBB8A324-827C-44B7-8744-FDD37680C0DD}" type="presOf" srcId="{C48344F0-653C-4212-9A5F-86512166DACB}" destId="{5AFD48AC-E40A-4676-9BDB-9A9BDF971191}" srcOrd="1" destOrd="0" presId="urn:microsoft.com/office/officeart/2005/8/layout/orgChart1"/>
    <dgm:cxn modelId="{01FCD30F-CC6B-4F86-9512-C839DDB1A7E8}" type="presOf" srcId="{F7902C1F-89D5-4190-AB8B-37A3EFDC8797}" destId="{CA198FCA-73C3-45EB-9B25-12292E6BEA71}" srcOrd="0" destOrd="0" presId="urn:microsoft.com/office/officeart/2005/8/layout/orgChart1"/>
    <dgm:cxn modelId="{CDC2DD78-1439-4F8F-9D54-D321214A8425}" type="presOf" srcId="{0717EFA4-833E-42C4-A887-6FC0A5D1E7F7}" destId="{6BEA8FED-5CD8-46B0-9786-59FC7767C463}" srcOrd="1" destOrd="0" presId="urn:microsoft.com/office/officeart/2005/8/layout/orgChart1"/>
    <dgm:cxn modelId="{1AA712A8-471E-42BF-9DF0-9D4D629B5F45}" srcId="{0DB196B3-5714-4A30-BF73-D8424F1B47D3}" destId="{C90365C8-1A08-41F8-AF16-E4A5552B31CA}" srcOrd="2" destOrd="0" parTransId="{DE579D6D-EA8C-4E7E-A077-D76D3D09F4C9}" sibTransId="{5BB01583-431C-4E63-B8BD-2447C1EF5D02}"/>
    <dgm:cxn modelId="{6B0A0AAA-6CD5-4364-A01B-3D25541A6A1C}" type="presOf" srcId="{A20AB740-2C44-4D53-BA1A-032415D7A579}" destId="{0F68EB99-CAF8-49BA-BC49-E0A3D0BAAA67}" srcOrd="0" destOrd="0" presId="urn:microsoft.com/office/officeart/2005/8/layout/orgChart1"/>
    <dgm:cxn modelId="{8C8198A2-34F6-449E-BF8D-72E7B8732537}" type="presOf" srcId="{B12C3A2F-1AED-4D74-9294-291DF4F26C19}" destId="{0786AA6C-7501-4E6C-AF2E-AFD47CBA19FF}" srcOrd="0" destOrd="0" presId="urn:microsoft.com/office/officeart/2005/8/layout/orgChart1"/>
    <dgm:cxn modelId="{2CA0AF7E-8847-478C-B850-D5D83FEF277A}" type="presOf" srcId="{456715BB-8D0C-4680-A220-0CC2D6009C9A}" destId="{6E2B2F63-5DCB-44B5-B693-8F73A0FE1A95}" srcOrd="0" destOrd="0" presId="urn:microsoft.com/office/officeart/2005/8/layout/orgChart1"/>
    <dgm:cxn modelId="{9D9AC9D2-02D7-43F2-B7F3-20D7661E26CC}" srcId="{B12C3A2F-1AED-4D74-9294-291DF4F26C19}" destId="{F7902C1F-89D5-4190-AB8B-37A3EFDC8797}" srcOrd="2" destOrd="0" parTransId="{2AB9B754-9B60-4181-9899-7BFE4E020449}" sibTransId="{8266F0D5-8BCE-40BB-A19D-32EEF9803B6E}"/>
    <dgm:cxn modelId="{97CBABFA-A8EA-4B9C-95B0-AE01DA912007}" type="presOf" srcId="{DCA54333-5C56-455C-9587-6783CBCEAC13}" destId="{DF89F81B-A738-4A17-A53B-2FEF26BED864}" srcOrd="1" destOrd="0" presId="urn:microsoft.com/office/officeart/2005/8/layout/orgChart1"/>
    <dgm:cxn modelId="{A4736781-791F-415F-94E8-2754D5016324}" srcId="{B12C3A2F-1AED-4D74-9294-291DF4F26C19}" destId="{9ABB9B0F-77BA-41FF-84C0-5FC27766F0C0}" srcOrd="0" destOrd="0" parTransId="{1BCF054C-1A63-4AA0-BD9B-7E387E532B21}" sibTransId="{ACCFA845-8F13-4457-8B3C-46A517E4E060}"/>
    <dgm:cxn modelId="{BA818856-75BA-4AE1-AF2C-ED8AC8E161B2}" type="presOf" srcId="{1BCF054C-1A63-4AA0-BD9B-7E387E532B21}" destId="{B1ED34CD-7FD1-4D1F-9256-FED9CD219875}" srcOrd="0" destOrd="0" presId="urn:microsoft.com/office/officeart/2005/8/layout/orgChart1"/>
    <dgm:cxn modelId="{4BDE1EB6-2DCF-4795-A5A7-EC5F5293EAA8}" type="presOf" srcId="{A20AB740-2C44-4D53-BA1A-032415D7A579}" destId="{B5A31E08-28D8-47F7-A14D-EFB72527F452}" srcOrd="1" destOrd="0" presId="urn:microsoft.com/office/officeart/2005/8/layout/orgChart1"/>
    <dgm:cxn modelId="{A3FA7F3F-6841-4BB7-B578-079AAAE15249}" srcId="{0DB196B3-5714-4A30-BF73-D8424F1B47D3}" destId="{0717EFA4-833E-42C4-A887-6FC0A5D1E7F7}" srcOrd="3" destOrd="0" parTransId="{CD4B498A-7831-4101-9E43-8FF2805994E0}" sibTransId="{AD7E2367-8A8E-4547-AF4A-0DD8FD9ED24B}"/>
    <dgm:cxn modelId="{ECD39ADA-F67A-4688-B49F-B35ECD9DE5B0}" srcId="{B12C3A2F-1AED-4D74-9294-291DF4F26C19}" destId="{A20AB740-2C44-4D53-BA1A-032415D7A579}" srcOrd="1" destOrd="0" parTransId="{4481DD6B-8828-4E90-BC6A-DAD44E91D0B5}" sibTransId="{E32BD187-B083-43FC-B3DB-216D250AC593}"/>
    <dgm:cxn modelId="{EC5AB115-427E-41DD-85B1-73220EE2C9E2}" type="presOf" srcId="{9ABB9B0F-77BA-41FF-84C0-5FC27766F0C0}" destId="{CEA708A6-726A-418D-A4CA-D7C6A9837ED3}" srcOrd="0" destOrd="0" presId="urn:microsoft.com/office/officeart/2005/8/layout/orgChart1"/>
    <dgm:cxn modelId="{E144402B-F913-4EF1-B46F-D475D0E170E8}" type="presOf" srcId="{0DB196B3-5714-4A30-BF73-D8424F1B47D3}" destId="{41710947-4516-49DE-A113-B0F8CD04FF37}" srcOrd="0" destOrd="0" presId="urn:microsoft.com/office/officeart/2005/8/layout/orgChart1"/>
    <dgm:cxn modelId="{873C4B0F-41C8-43F9-9248-AECC348B788F}" srcId="{0DB196B3-5714-4A30-BF73-D8424F1B47D3}" destId="{C48344F0-653C-4212-9A5F-86512166DACB}" srcOrd="0" destOrd="0" parTransId="{D9742D8C-8DCD-4BDA-9D79-5DABBE183F71}" sibTransId="{6004755F-7D8B-4E7D-B4F7-751925212AF8}"/>
    <dgm:cxn modelId="{9D6DAE51-B5A8-4CCA-B25C-5A160D37D6BA}" type="presOf" srcId="{B12C3A2F-1AED-4D74-9294-291DF4F26C19}" destId="{65C4BF2E-9486-4479-B768-B738E5333E5D}" srcOrd="1" destOrd="0" presId="urn:microsoft.com/office/officeart/2005/8/layout/orgChart1"/>
    <dgm:cxn modelId="{77805EDA-CC46-446E-A408-0887205F3CCA}" type="presOf" srcId="{F7902C1F-89D5-4190-AB8B-37A3EFDC8797}" destId="{F46AC132-50D0-44B8-8FCC-0C66B7B399A4}" srcOrd="1" destOrd="0" presId="urn:microsoft.com/office/officeart/2005/8/layout/orgChart1"/>
    <dgm:cxn modelId="{2F12A459-25F9-4DC1-B04F-701603BEE0F4}" type="presOf" srcId="{DCA54333-5C56-455C-9587-6783CBCEAC13}" destId="{9DBB652D-A6B6-4838-A65D-EE65C3BB4BBA}" srcOrd="0" destOrd="0" presId="urn:microsoft.com/office/officeart/2005/8/layout/orgChart1"/>
    <dgm:cxn modelId="{DD90B93F-A9B5-4905-893E-FB0972E13401}" type="presOf" srcId="{0DB196B3-5714-4A30-BF73-D8424F1B47D3}" destId="{DBA5AF79-0DCB-402F-B3EB-A9012BEBDD10}" srcOrd="1" destOrd="0" presId="urn:microsoft.com/office/officeart/2005/8/layout/orgChart1"/>
    <dgm:cxn modelId="{1A408889-6B64-4AEC-8E74-E50EA582E1D4}" type="presOf" srcId="{481AD709-19FA-4ABA-A0A2-66F14138432F}" destId="{DC2FEC64-041F-40EC-A128-767AAF08F395}" srcOrd="1" destOrd="0" presId="urn:microsoft.com/office/officeart/2005/8/layout/orgChart1"/>
    <dgm:cxn modelId="{E87C5502-A531-46A7-BB25-93D604F51626}" srcId="{481AD709-19FA-4ABA-A0A2-66F14138432F}" destId="{B12C3A2F-1AED-4D74-9294-291DF4F26C19}" srcOrd="0" destOrd="0" parTransId="{C711CB4C-1D3A-435B-8CD4-3DACA9497ED1}" sibTransId="{88687868-40BC-4C46-9836-64DCD4D85C4C}"/>
    <dgm:cxn modelId="{FA88397F-0F9B-4D16-841B-C03438662E38}" type="presOf" srcId="{CD4B498A-7831-4101-9E43-8FF2805994E0}" destId="{B5659A50-E187-4C6B-B903-5D349534EA71}" srcOrd="0" destOrd="0" presId="urn:microsoft.com/office/officeart/2005/8/layout/orgChart1"/>
    <dgm:cxn modelId="{732CCA10-9A3F-49A1-A426-06677262FAA7}" type="presOf" srcId="{29830796-06F9-4EEC-9A69-DCA98249B8E6}" destId="{D5C6AD7B-B8AA-4499-B83A-E6171403B666}" srcOrd="0" destOrd="0" presId="urn:microsoft.com/office/officeart/2005/8/layout/orgChart1"/>
    <dgm:cxn modelId="{1FC0D34F-9499-415E-A520-D1DD25F3C842}" type="presOf" srcId="{F223D2E1-7F6E-4B75-9F96-88FCAE4DCFE4}" destId="{10A9E22F-A87E-4FE0-92F2-EA96CC17B472}" srcOrd="0" destOrd="0" presId="urn:microsoft.com/office/officeart/2005/8/layout/orgChart1"/>
    <dgm:cxn modelId="{18763B64-A8EF-4D06-82AF-C6B87D7ED914}" srcId="{481AD709-19FA-4ABA-A0A2-66F14138432F}" destId="{0DB196B3-5714-4A30-BF73-D8424F1B47D3}" srcOrd="1" destOrd="0" parTransId="{29830796-06F9-4EEC-9A69-DCA98249B8E6}" sibTransId="{05D2F643-EB8D-424C-9B07-53CF9FFAEB2E}"/>
    <dgm:cxn modelId="{2FCDF7D5-161F-440C-8664-8484CFA0D46B}" srcId="{F223D2E1-7F6E-4B75-9F96-88FCAE4DCFE4}" destId="{481AD709-19FA-4ABA-A0A2-66F14138432F}" srcOrd="0" destOrd="0" parTransId="{7B2D5C2A-26A8-46D6-9742-A9A82D900E2B}" sibTransId="{85F6D5C7-B67E-42BA-881F-22A71A8BF833}"/>
    <dgm:cxn modelId="{B88F4CDC-F874-4972-92E7-893E204128A2}" type="presParOf" srcId="{10A9E22F-A87E-4FE0-92F2-EA96CC17B472}" destId="{92668DE9-5D3D-4775-964A-8120B323608D}" srcOrd="0" destOrd="0" presId="urn:microsoft.com/office/officeart/2005/8/layout/orgChart1"/>
    <dgm:cxn modelId="{38E6A572-80D9-4F36-84BE-A4FC322BD029}" type="presParOf" srcId="{92668DE9-5D3D-4775-964A-8120B323608D}" destId="{02577CF5-7611-4D9A-A808-825A33E06D19}" srcOrd="0" destOrd="0" presId="urn:microsoft.com/office/officeart/2005/8/layout/orgChart1"/>
    <dgm:cxn modelId="{414FF5E7-1510-4186-9EE3-683FF30EFC5F}" type="presParOf" srcId="{02577CF5-7611-4D9A-A808-825A33E06D19}" destId="{070078C4-C397-4D67-9C5F-58191095398D}" srcOrd="0" destOrd="0" presId="urn:microsoft.com/office/officeart/2005/8/layout/orgChart1"/>
    <dgm:cxn modelId="{EDC76736-FEDC-4B66-82C2-27678CDE6BFD}" type="presParOf" srcId="{02577CF5-7611-4D9A-A808-825A33E06D19}" destId="{DC2FEC64-041F-40EC-A128-767AAF08F395}" srcOrd="1" destOrd="0" presId="urn:microsoft.com/office/officeart/2005/8/layout/orgChart1"/>
    <dgm:cxn modelId="{13A3AD95-869D-4E7F-9B16-03D9EEC8C321}" type="presParOf" srcId="{92668DE9-5D3D-4775-964A-8120B323608D}" destId="{4906E83A-CE77-433E-8E6B-38EB791CEA7C}" srcOrd="1" destOrd="0" presId="urn:microsoft.com/office/officeart/2005/8/layout/orgChart1"/>
    <dgm:cxn modelId="{EEE57481-8A3E-4144-B4E7-02A6B7708918}" type="presParOf" srcId="{4906E83A-CE77-433E-8E6B-38EB791CEA7C}" destId="{24FC818D-5100-49D3-B08E-6AE4B42AEA59}" srcOrd="0" destOrd="0" presId="urn:microsoft.com/office/officeart/2005/8/layout/orgChart1"/>
    <dgm:cxn modelId="{D034EB18-C33C-41F8-866E-5DA560CE60F8}" type="presParOf" srcId="{4906E83A-CE77-433E-8E6B-38EB791CEA7C}" destId="{3E31441B-7BB5-484A-A3A0-127FBA053462}" srcOrd="1" destOrd="0" presId="urn:microsoft.com/office/officeart/2005/8/layout/orgChart1"/>
    <dgm:cxn modelId="{5BD516C0-47AB-432F-A749-66E280067A15}" type="presParOf" srcId="{3E31441B-7BB5-484A-A3A0-127FBA053462}" destId="{A839741D-44A9-43B6-B1AF-7BBB93E3969E}" srcOrd="0" destOrd="0" presId="urn:microsoft.com/office/officeart/2005/8/layout/orgChart1"/>
    <dgm:cxn modelId="{ECD9D4FE-C065-4ED1-AFCE-A01F2DFC6C1C}" type="presParOf" srcId="{A839741D-44A9-43B6-B1AF-7BBB93E3969E}" destId="{0786AA6C-7501-4E6C-AF2E-AFD47CBA19FF}" srcOrd="0" destOrd="0" presId="urn:microsoft.com/office/officeart/2005/8/layout/orgChart1"/>
    <dgm:cxn modelId="{408CEA82-6AC5-47B1-944E-5C968BA1B756}" type="presParOf" srcId="{A839741D-44A9-43B6-B1AF-7BBB93E3969E}" destId="{65C4BF2E-9486-4479-B768-B738E5333E5D}" srcOrd="1" destOrd="0" presId="urn:microsoft.com/office/officeart/2005/8/layout/orgChart1"/>
    <dgm:cxn modelId="{CBDF7F0A-2B3F-49A7-A094-8F2467595FDA}" type="presParOf" srcId="{3E31441B-7BB5-484A-A3A0-127FBA053462}" destId="{7D5ED088-7EED-47EC-9A15-6C717230676E}" srcOrd="1" destOrd="0" presId="urn:microsoft.com/office/officeart/2005/8/layout/orgChart1"/>
    <dgm:cxn modelId="{6A4F610A-14BB-45D9-8F4D-99B59BB36BC9}" type="presParOf" srcId="{7D5ED088-7EED-47EC-9A15-6C717230676E}" destId="{B1ED34CD-7FD1-4D1F-9256-FED9CD219875}" srcOrd="0" destOrd="0" presId="urn:microsoft.com/office/officeart/2005/8/layout/orgChart1"/>
    <dgm:cxn modelId="{C57D2BC0-5C67-48EE-8713-DCDEB1718F4A}" type="presParOf" srcId="{7D5ED088-7EED-47EC-9A15-6C717230676E}" destId="{395D6330-A4CB-408C-B3EF-B3FE54CA43A0}" srcOrd="1" destOrd="0" presId="urn:microsoft.com/office/officeart/2005/8/layout/orgChart1"/>
    <dgm:cxn modelId="{4D3EC655-7E83-4841-8B5D-8B10DE7A69F6}" type="presParOf" srcId="{395D6330-A4CB-408C-B3EF-B3FE54CA43A0}" destId="{7B7C6691-81AD-4E7B-9F0A-1F4003C8B321}" srcOrd="0" destOrd="0" presId="urn:microsoft.com/office/officeart/2005/8/layout/orgChart1"/>
    <dgm:cxn modelId="{035ABAF6-4E29-48D8-BC32-DA0B5C8FB02F}" type="presParOf" srcId="{7B7C6691-81AD-4E7B-9F0A-1F4003C8B321}" destId="{CEA708A6-726A-418D-A4CA-D7C6A9837ED3}" srcOrd="0" destOrd="0" presId="urn:microsoft.com/office/officeart/2005/8/layout/orgChart1"/>
    <dgm:cxn modelId="{8658AECD-4078-41B9-86A9-AC3FCE60BDF0}" type="presParOf" srcId="{7B7C6691-81AD-4E7B-9F0A-1F4003C8B321}" destId="{6843077A-1719-4662-BC46-2C81132937E1}" srcOrd="1" destOrd="0" presId="urn:microsoft.com/office/officeart/2005/8/layout/orgChart1"/>
    <dgm:cxn modelId="{5ADE8B04-20EF-4387-A772-64E4B3E5F55A}" type="presParOf" srcId="{395D6330-A4CB-408C-B3EF-B3FE54CA43A0}" destId="{C1508992-5CE7-42B7-987D-C5DB1C923DA2}" srcOrd="1" destOrd="0" presId="urn:microsoft.com/office/officeart/2005/8/layout/orgChart1"/>
    <dgm:cxn modelId="{C82CBBFF-8599-474F-A000-C684EBF9A653}" type="presParOf" srcId="{395D6330-A4CB-408C-B3EF-B3FE54CA43A0}" destId="{017BF9DD-1326-4A50-85B6-84D08F366E23}" srcOrd="2" destOrd="0" presId="urn:microsoft.com/office/officeart/2005/8/layout/orgChart1"/>
    <dgm:cxn modelId="{359AE171-BD8D-44DB-B7C6-1D009E553637}" type="presParOf" srcId="{7D5ED088-7EED-47EC-9A15-6C717230676E}" destId="{FED8CC27-B3AC-4773-B349-C0D0A3901CBE}" srcOrd="2" destOrd="0" presId="urn:microsoft.com/office/officeart/2005/8/layout/orgChart1"/>
    <dgm:cxn modelId="{677B93E9-8FC1-4021-A82F-AEB4ED271E95}" type="presParOf" srcId="{7D5ED088-7EED-47EC-9A15-6C717230676E}" destId="{53E1A117-4C2D-496D-B4F9-4A3D1884B6FC}" srcOrd="3" destOrd="0" presId="urn:microsoft.com/office/officeart/2005/8/layout/orgChart1"/>
    <dgm:cxn modelId="{775BB7BC-01C4-44CB-BAAA-7C7F6AE5B841}" type="presParOf" srcId="{53E1A117-4C2D-496D-B4F9-4A3D1884B6FC}" destId="{252DF422-44D8-4D1F-A81B-DF4610A25132}" srcOrd="0" destOrd="0" presId="urn:microsoft.com/office/officeart/2005/8/layout/orgChart1"/>
    <dgm:cxn modelId="{9D8C0A12-1CFF-43FA-B3E2-1E0F7657286C}" type="presParOf" srcId="{252DF422-44D8-4D1F-A81B-DF4610A25132}" destId="{0F68EB99-CAF8-49BA-BC49-E0A3D0BAAA67}" srcOrd="0" destOrd="0" presId="urn:microsoft.com/office/officeart/2005/8/layout/orgChart1"/>
    <dgm:cxn modelId="{45005C6D-9C00-4D4B-BAD0-BC67AE2DE42A}" type="presParOf" srcId="{252DF422-44D8-4D1F-A81B-DF4610A25132}" destId="{B5A31E08-28D8-47F7-A14D-EFB72527F452}" srcOrd="1" destOrd="0" presId="urn:microsoft.com/office/officeart/2005/8/layout/orgChart1"/>
    <dgm:cxn modelId="{2F5DC4DC-12E4-4B65-AFEE-7BB9CB9522C9}" type="presParOf" srcId="{53E1A117-4C2D-496D-B4F9-4A3D1884B6FC}" destId="{23374625-7BC9-41B7-80BF-018B1D2646DB}" srcOrd="1" destOrd="0" presId="urn:microsoft.com/office/officeart/2005/8/layout/orgChart1"/>
    <dgm:cxn modelId="{50F1E0A6-73D3-4C37-BF61-9DC6A3E97801}" type="presParOf" srcId="{53E1A117-4C2D-496D-B4F9-4A3D1884B6FC}" destId="{03276021-0FCF-461C-9327-E257D32675D1}" srcOrd="2" destOrd="0" presId="urn:microsoft.com/office/officeart/2005/8/layout/orgChart1"/>
    <dgm:cxn modelId="{E8305033-7FAD-4D09-AAFE-BE7FFF553BD3}" type="presParOf" srcId="{7D5ED088-7EED-47EC-9A15-6C717230676E}" destId="{E2443CBE-7D86-4C5E-9242-03787F055514}" srcOrd="4" destOrd="0" presId="urn:microsoft.com/office/officeart/2005/8/layout/orgChart1"/>
    <dgm:cxn modelId="{A1286095-29F4-4962-8544-5BB47FDE2553}" type="presParOf" srcId="{7D5ED088-7EED-47EC-9A15-6C717230676E}" destId="{F133C526-13B9-4C02-B69D-4F6D649B2F5C}" srcOrd="5" destOrd="0" presId="urn:microsoft.com/office/officeart/2005/8/layout/orgChart1"/>
    <dgm:cxn modelId="{072E807C-0257-4811-AE10-269A8F2138FD}" type="presParOf" srcId="{F133C526-13B9-4C02-B69D-4F6D649B2F5C}" destId="{947DB37A-8D3B-4EDA-B70A-32181BDC4CB7}" srcOrd="0" destOrd="0" presId="urn:microsoft.com/office/officeart/2005/8/layout/orgChart1"/>
    <dgm:cxn modelId="{B04B7CF7-ED3B-4E31-85C6-F35733A59B0E}" type="presParOf" srcId="{947DB37A-8D3B-4EDA-B70A-32181BDC4CB7}" destId="{CA198FCA-73C3-45EB-9B25-12292E6BEA71}" srcOrd="0" destOrd="0" presId="urn:microsoft.com/office/officeart/2005/8/layout/orgChart1"/>
    <dgm:cxn modelId="{0855D735-4DCC-43D8-BDFC-D0047C1EBD7C}" type="presParOf" srcId="{947DB37A-8D3B-4EDA-B70A-32181BDC4CB7}" destId="{F46AC132-50D0-44B8-8FCC-0C66B7B399A4}" srcOrd="1" destOrd="0" presId="urn:microsoft.com/office/officeart/2005/8/layout/orgChart1"/>
    <dgm:cxn modelId="{0933FA7D-CFD5-45B9-BE55-ED341607798D}" type="presParOf" srcId="{F133C526-13B9-4C02-B69D-4F6D649B2F5C}" destId="{E0F4A115-D3D3-479E-A5B2-4D0467AE40F9}" srcOrd="1" destOrd="0" presId="urn:microsoft.com/office/officeart/2005/8/layout/orgChart1"/>
    <dgm:cxn modelId="{803E9F6C-F12A-427A-AB26-CCE6DDC14236}" type="presParOf" srcId="{F133C526-13B9-4C02-B69D-4F6D649B2F5C}" destId="{C2D89CA5-5334-44E8-A755-B5AE04B9A186}" srcOrd="2" destOrd="0" presId="urn:microsoft.com/office/officeart/2005/8/layout/orgChart1"/>
    <dgm:cxn modelId="{DFC83FD2-5487-487C-B108-FCEFED0C58FA}" type="presParOf" srcId="{3E31441B-7BB5-484A-A3A0-127FBA053462}" destId="{55DB19CA-C0E7-4687-B7FB-8F474B344A15}" srcOrd="2" destOrd="0" presId="urn:microsoft.com/office/officeart/2005/8/layout/orgChart1"/>
    <dgm:cxn modelId="{B3FB4C46-9399-4841-A52A-0C7F34CD2D19}" type="presParOf" srcId="{4906E83A-CE77-433E-8E6B-38EB791CEA7C}" destId="{D5C6AD7B-B8AA-4499-B83A-E6171403B666}" srcOrd="2" destOrd="0" presId="urn:microsoft.com/office/officeart/2005/8/layout/orgChart1"/>
    <dgm:cxn modelId="{3A110D59-BF89-442E-95B6-3516488CC8AC}" type="presParOf" srcId="{4906E83A-CE77-433E-8E6B-38EB791CEA7C}" destId="{1DC867BC-3E7D-4CD7-AC9E-CA38E29B8F9A}" srcOrd="3" destOrd="0" presId="urn:microsoft.com/office/officeart/2005/8/layout/orgChart1"/>
    <dgm:cxn modelId="{FB4A1660-BCA8-473A-B6A1-53A0273E7341}" type="presParOf" srcId="{1DC867BC-3E7D-4CD7-AC9E-CA38E29B8F9A}" destId="{D75A862A-BB60-4D31-9A6E-54A8C6DBEFA3}" srcOrd="0" destOrd="0" presId="urn:microsoft.com/office/officeart/2005/8/layout/orgChart1"/>
    <dgm:cxn modelId="{3ED14C4C-3FB1-4E51-A4BE-2FB0EE209BC4}" type="presParOf" srcId="{D75A862A-BB60-4D31-9A6E-54A8C6DBEFA3}" destId="{41710947-4516-49DE-A113-B0F8CD04FF37}" srcOrd="0" destOrd="0" presId="urn:microsoft.com/office/officeart/2005/8/layout/orgChart1"/>
    <dgm:cxn modelId="{B98929FD-5750-458C-8FDC-7409301284A1}" type="presParOf" srcId="{D75A862A-BB60-4D31-9A6E-54A8C6DBEFA3}" destId="{DBA5AF79-0DCB-402F-B3EB-A9012BEBDD10}" srcOrd="1" destOrd="0" presId="urn:microsoft.com/office/officeart/2005/8/layout/orgChart1"/>
    <dgm:cxn modelId="{5D7DB322-2299-426B-8997-365384CE4345}" type="presParOf" srcId="{1DC867BC-3E7D-4CD7-AC9E-CA38E29B8F9A}" destId="{3CBEE18C-8C8B-4375-A049-5FFFB8508907}" srcOrd="1" destOrd="0" presId="urn:microsoft.com/office/officeart/2005/8/layout/orgChart1"/>
    <dgm:cxn modelId="{8DB13FDC-C03B-42C2-82E7-F7AB975C599F}" type="presParOf" srcId="{3CBEE18C-8C8B-4375-A049-5FFFB8508907}" destId="{03196F42-5B18-424B-A6C1-BE47E79DE675}" srcOrd="0" destOrd="0" presId="urn:microsoft.com/office/officeart/2005/8/layout/orgChart1"/>
    <dgm:cxn modelId="{0D8D8781-5F95-4890-94F2-A711AB218734}" type="presParOf" srcId="{3CBEE18C-8C8B-4375-A049-5FFFB8508907}" destId="{2391E308-03CC-4AD6-9FC1-FD1512669BE1}" srcOrd="1" destOrd="0" presId="urn:microsoft.com/office/officeart/2005/8/layout/orgChart1"/>
    <dgm:cxn modelId="{983E12FB-5CC8-4D6F-962E-992A0A2232E0}" type="presParOf" srcId="{2391E308-03CC-4AD6-9FC1-FD1512669BE1}" destId="{272F626D-5C8B-45A6-9AE4-D464BE450268}" srcOrd="0" destOrd="0" presId="urn:microsoft.com/office/officeart/2005/8/layout/orgChart1"/>
    <dgm:cxn modelId="{48B34806-0F15-498B-AB7B-5FF3FF46F3F7}" type="presParOf" srcId="{272F626D-5C8B-45A6-9AE4-D464BE450268}" destId="{93C3B484-3008-43DF-B937-B6A86953125A}" srcOrd="0" destOrd="0" presId="urn:microsoft.com/office/officeart/2005/8/layout/orgChart1"/>
    <dgm:cxn modelId="{232BF31B-C005-4578-A803-9307D456FB48}" type="presParOf" srcId="{272F626D-5C8B-45A6-9AE4-D464BE450268}" destId="{5AFD48AC-E40A-4676-9BDB-9A9BDF971191}" srcOrd="1" destOrd="0" presId="urn:microsoft.com/office/officeart/2005/8/layout/orgChart1"/>
    <dgm:cxn modelId="{F9C2429E-7C65-428F-AF2D-536CC0FDD2AD}" type="presParOf" srcId="{2391E308-03CC-4AD6-9FC1-FD1512669BE1}" destId="{65937B01-7576-4744-8697-0EF8D0EABF9C}" srcOrd="1" destOrd="0" presId="urn:microsoft.com/office/officeart/2005/8/layout/orgChart1"/>
    <dgm:cxn modelId="{A10419D9-D8B0-4B1E-920F-CFB6E0D06EA8}" type="presParOf" srcId="{2391E308-03CC-4AD6-9FC1-FD1512669BE1}" destId="{3D4379B0-18C0-492F-9A89-4C6AC5066578}" srcOrd="2" destOrd="0" presId="urn:microsoft.com/office/officeart/2005/8/layout/orgChart1"/>
    <dgm:cxn modelId="{A7D66F37-2617-4325-8E7D-530ABC30902A}" type="presParOf" srcId="{3CBEE18C-8C8B-4375-A049-5FFFB8508907}" destId="{6E2B2F63-5DCB-44B5-B693-8F73A0FE1A95}" srcOrd="2" destOrd="0" presId="urn:microsoft.com/office/officeart/2005/8/layout/orgChart1"/>
    <dgm:cxn modelId="{238D656D-5A25-4DA7-8E76-F6D2F211A352}" type="presParOf" srcId="{3CBEE18C-8C8B-4375-A049-5FFFB8508907}" destId="{BFCC1D78-2EFA-419E-A698-9DBD15E0F9FF}" srcOrd="3" destOrd="0" presId="urn:microsoft.com/office/officeart/2005/8/layout/orgChart1"/>
    <dgm:cxn modelId="{AE8438CE-36F0-43F0-913A-D10417189433}" type="presParOf" srcId="{BFCC1D78-2EFA-419E-A698-9DBD15E0F9FF}" destId="{A8C9D694-7674-4017-8845-BCCA3C2166E5}" srcOrd="0" destOrd="0" presId="urn:microsoft.com/office/officeart/2005/8/layout/orgChart1"/>
    <dgm:cxn modelId="{F23795D4-2A56-4FEF-A963-E9CEB963F0F1}" type="presParOf" srcId="{A8C9D694-7674-4017-8845-BCCA3C2166E5}" destId="{9DBB652D-A6B6-4838-A65D-EE65C3BB4BBA}" srcOrd="0" destOrd="0" presId="urn:microsoft.com/office/officeart/2005/8/layout/orgChart1"/>
    <dgm:cxn modelId="{9CCE3DFC-304C-4E79-AC9A-D8D491AE209C}" type="presParOf" srcId="{A8C9D694-7674-4017-8845-BCCA3C2166E5}" destId="{DF89F81B-A738-4A17-A53B-2FEF26BED864}" srcOrd="1" destOrd="0" presId="urn:microsoft.com/office/officeart/2005/8/layout/orgChart1"/>
    <dgm:cxn modelId="{553C9E96-8836-4CC9-92CB-258CE103D122}" type="presParOf" srcId="{BFCC1D78-2EFA-419E-A698-9DBD15E0F9FF}" destId="{7D9649EB-3493-4437-AF47-8167CCAEB321}" srcOrd="1" destOrd="0" presId="urn:microsoft.com/office/officeart/2005/8/layout/orgChart1"/>
    <dgm:cxn modelId="{787ED92C-8A74-4103-A8E2-A6294A86C68B}" type="presParOf" srcId="{BFCC1D78-2EFA-419E-A698-9DBD15E0F9FF}" destId="{CAFE7E2B-C5AA-4C14-95CD-B913EB9F5E6D}" srcOrd="2" destOrd="0" presId="urn:microsoft.com/office/officeart/2005/8/layout/orgChart1"/>
    <dgm:cxn modelId="{4795F93E-085A-4C0F-9C16-42B7F8026A29}" type="presParOf" srcId="{3CBEE18C-8C8B-4375-A049-5FFFB8508907}" destId="{B95A8292-4CDF-4EAA-BF7D-C6CB83800628}" srcOrd="4" destOrd="0" presId="urn:microsoft.com/office/officeart/2005/8/layout/orgChart1"/>
    <dgm:cxn modelId="{EA72BF58-CC95-4D31-AE93-68A61A0B7D0B}" type="presParOf" srcId="{3CBEE18C-8C8B-4375-A049-5FFFB8508907}" destId="{8591EE4B-C3CB-4A57-9375-133EDDEDAB41}" srcOrd="5" destOrd="0" presId="urn:microsoft.com/office/officeart/2005/8/layout/orgChart1"/>
    <dgm:cxn modelId="{7A8D0779-323D-4F40-B778-8FD15CA82165}" type="presParOf" srcId="{8591EE4B-C3CB-4A57-9375-133EDDEDAB41}" destId="{47AC930A-19CB-4B84-8C36-067929B6740C}" srcOrd="0" destOrd="0" presId="urn:microsoft.com/office/officeart/2005/8/layout/orgChart1"/>
    <dgm:cxn modelId="{05B91C80-5E47-4482-AF13-A3EEEE211B69}" type="presParOf" srcId="{47AC930A-19CB-4B84-8C36-067929B6740C}" destId="{8B636F50-1A46-4CDE-A5D2-712B5DB17CBB}" srcOrd="0" destOrd="0" presId="urn:microsoft.com/office/officeart/2005/8/layout/orgChart1"/>
    <dgm:cxn modelId="{6C0E44F3-2115-4402-8B0E-048EF7291742}" type="presParOf" srcId="{47AC930A-19CB-4B84-8C36-067929B6740C}" destId="{5581EE0C-9DD9-4267-9122-541AB7E5488B}" srcOrd="1" destOrd="0" presId="urn:microsoft.com/office/officeart/2005/8/layout/orgChart1"/>
    <dgm:cxn modelId="{4F7FE631-2229-493F-9792-7A3A2A23AC41}" type="presParOf" srcId="{8591EE4B-C3CB-4A57-9375-133EDDEDAB41}" destId="{13AB8E82-24E4-4160-890C-F016CD4D2160}" srcOrd="1" destOrd="0" presId="urn:microsoft.com/office/officeart/2005/8/layout/orgChart1"/>
    <dgm:cxn modelId="{EBFEB48B-1123-42B7-BD7E-A6A4CBC8774A}" type="presParOf" srcId="{8591EE4B-C3CB-4A57-9375-133EDDEDAB41}" destId="{7EDA4D9C-2AD0-4349-8A5B-D6028E07C7A6}" srcOrd="2" destOrd="0" presId="urn:microsoft.com/office/officeart/2005/8/layout/orgChart1"/>
    <dgm:cxn modelId="{B50DC0B1-1055-4E12-ACED-765830D01224}" type="presParOf" srcId="{3CBEE18C-8C8B-4375-A049-5FFFB8508907}" destId="{B5659A50-E187-4C6B-B903-5D349534EA71}" srcOrd="6" destOrd="0" presId="urn:microsoft.com/office/officeart/2005/8/layout/orgChart1"/>
    <dgm:cxn modelId="{9FCD7E4E-519E-4D71-B9DC-FAD20E19E530}" type="presParOf" srcId="{3CBEE18C-8C8B-4375-A049-5FFFB8508907}" destId="{BC078503-4790-4E48-89F4-DD64B104ADA2}" srcOrd="7" destOrd="0" presId="urn:microsoft.com/office/officeart/2005/8/layout/orgChart1"/>
    <dgm:cxn modelId="{A7560692-740E-454C-8751-C5D0E439162C}" type="presParOf" srcId="{BC078503-4790-4E48-89F4-DD64B104ADA2}" destId="{B4500A9C-3790-4B2B-8317-5E83F920F92F}" srcOrd="0" destOrd="0" presId="urn:microsoft.com/office/officeart/2005/8/layout/orgChart1"/>
    <dgm:cxn modelId="{0E0256AD-2E83-4B52-97B1-EB63F69B7A8C}" type="presParOf" srcId="{B4500A9C-3790-4B2B-8317-5E83F920F92F}" destId="{32467570-6359-439B-B78F-A0D4662E63DB}" srcOrd="0" destOrd="0" presId="urn:microsoft.com/office/officeart/2005/8/layout/orgChart1"/>
    <dgm:cxn modelId="{F126DF13-5880-4098-BD90-F3ABD982BBC0}" type="presParOf" srcId="{B4500A9C-3790-4B2B-8317-5E83F920F92F}" destId="{6BEA8FED-5CD8-46B0-9786-59FC7767C463}" srcOrd="1" destOrd="0" presId="urn:microsoft.com/office/officeart/2005/8/layout/orgChart1"/>
    <dgm:cxn modelId="{59ADB25C-B87D-4547-B16E-A4A0F1CC52A3}" type="presParOf" srcId="{BC078503-4790-4E48-89F4-DD64B104ADA2}" destId="{7C4E95AA-58AD-49CF-A0B9-98106C8D6BBB}" srcOrd="1" destOrd="0" presId="urn:microsoft.com/office/officeart/2005/8/layout/orgChart1"/>
    <dgm:cxn modelId="{C447C7F4-A741-48E6-A7A2-AD12D09FA3D3}" type="presParOf" srcId="{BC078503-4790-4E48-89F4-DD64B104ADA2}" destId="{BECCCE38-C750-4F7C-A948-3B1A84679704}" srcOrd="2" destOrd="0" presId="urn:microsoft.com/office/officeart/2005/8/layout/orgChart1"/>
    <dgm:cxn modelId="{C4CE70A1-99A0-4DBB-9A53-292C22475392}" type="presParOf" srcId="{1DC867BC-3E7D-4CD7-AC9E-CA38E29B8F9A}" destId="{EF43645D-98F4-40C3-9E16-659DACAFA9D1}" srcOrd="2" destOrd="0" presId="urn:microsoft.com/office/officeart/2005/8/layout/orgChart1"/>
    <dgm:cxn modelId="{BA49CCB2-788F-4B4A-8649-C1F0B983737D}" type="presParOf" srcId="{92668DE9-5D3D-4775-964A-8120B323608D}" destId="{5C64BEA2-13CE-49AB-9D1C-BE085A1B91D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0E3EC-02F7-4A40-8F8C-50789DC31DE1}">
      <dsp:nvSpPr>
        <dsp:cNvPr id="0" name=""/>
        <dsp:cNvSpPr/>
      </dsp:nvSpPr>
      <dsp:spPr>
        <a:xfrm>
          <a:off x="5898" y="820"/>
          <a:ext cx="8217802" cy="10014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132 Unique Organizations</a:t>
          </a:r>
          <a:endParaRPr lang="en-US" sz="4300" kern="1200" dirty="0"/>
        </a:p>
      </dsp:txBody>
      <dsp:txXfrm>
        <a:off x="35228" y="30150"/>
        <a:ext cx="8159142" cy="942755"/>
      </dsp:txXfrm>
    </dsp:sp>
    <dsp:sp modelId="{26B3087B-02F9-D248-91A2-EA62A9F581FC}">
      <dsp:nvSpPr>
        <dsp:cNvPr id="0" name=""/>
        <dsp:cNvSpPr/>
      </dsp:nvSpPr>
      <dsp:spPr>
        <a:xfrm>
          <a:off x="13920" y="1137027"/>
          <a:ext cx="8201759" cy="5934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330 Total Locations/Sites</a:t>
          </a:r>
          <a:endParaRPr lang="en-US" sz="2500" kern="1200" dirty="0"/>
        </a:p>
      </dsp:txBody>
      <dsp:txXfrm>
        <a:off x="31303" y="1154410"/>
        <a:ext cx="8166993" cy="558731"/>
      </dsp:txXfrm>
    </dsp:sp>
    <dsp:sp modelId="{F766B723-60ED-AD43-9F16-6D79E9D36777}">
      <dsp:nvSpPr>
        <dsp:cNvPr id="0" name=""/>
        <dsp:cNvSpPr/>
      </dsp:nvSpPr>
      <dsp:spPr>
        <a:xfrm>
          <a:off x="13920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5 Assisted Living Facility Locations</a:t>
          </a:r>
          <a:endParaRPr lang="en-US" sz="1400" kern="1200" dirty="0"/>
        </a:p>
      </dsp:txBody>
      <dsp:txXfrm>
        <a:off x="47045" y="1898441"/>
        <a:ext cx="1064715" cy="1343816"/>
      </dsp:txXfrm>
    </dsp:sp>
    <dsp:sp modelId="{F93D0D29-BF26-6A47-9979-588FC7D59208}">
      <dsp:nvSpPr>
        <dsp:cNvPr id="0" name=""/>
        <dsp:cNvSpPr/>
      </dsp:nvSpPr>
      <dsp:spPr>
        <a:xfrm>
          <a:off x="13920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17 Certified Home Health Agency Locations</a:t>
          </a:r>
          <a:endParaRPr lang="en-US" sz="1400" kern="1200" dirty="0"/>
        </a:p>
      </dsp:txBody>
      <dsp:txXfrm>
        <a:off x="47045" y="3443300"/>
        <a:ext cx="1064715" cy="1343816"/>
      </dsp:txXfrm>
    </dsp:sp>
    <dsp:sp modelId="{CF556E17-0A3C-0549-B545-EE355B064EC2}">
      <dsp:nvSpPr>
        <dsp:cNvPr id="0" name=""/>
        <dsp:cNvSpPr/>
      </dsp:nvSpPr>
      <dsp:spPr>
        <a:xfrm>
          <a:off x="1192385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21 Diagnostic &amp; Treatment Center Locations</a:t>
          </a:r>
          <a:endParaRPr lang="en-US" sz="1400" kern="1200" dirty="0"/>
        </a:p>
      </dsp:txBody>
      <dsp:txXfrm>
        <a:off x="1225510" y="1898441"/>
        <a:ext cx="1064715" cy="1343816"/>
      </dsp:txXfrm>
    </dsp:sp>
    <dsp:sp modelId="{F6DB0677-A27B-A44D-93E1-AE3A89BE58AE}">
      <dsp:nvSpPr>
        <dsp:cNvPr id="0" name=""/>
        <dsp:cNvSpPr/>
      </dsp:nvSpPr>
      <dsp:spPr>
        <a:xfrm>
          <a:off x="1192385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32 Federally Qualified Healthcare Center Locations</a:t>
          </a:r>
          <a:endParaRPr lang="en-US" sz="1400" kern="1200" dirty="0"/>
        </a:p>
      </dsp:txBody>
      <dsp:txXfrm>
        <a:off x="1225510" y="3443300"/>
        <a:ext cx="1064715" cy="1343816"/>
      </dsp:txXfrm>
    </dsp:sp>
    <dsp:sp modelId="{A3482DC1-DE98-4F4A-A452-FC15FE72034D}">
      <dsp:nvSpPr>
        <dsp:cNvPr id="0" name=""/>
        <dsp:cNvSpPr/>
      </dsp:nvSpPr>
      <dsp:spPr>
        <a:xfrm>
          <a:off x="2370851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 Long Term Home Health Care Provider Locations</a:t>
          </a:r>
          <a:endParaRPr lang="en-US" sz="1400" kern="1200" dirty="0"/>
        </a:p>
      </dsp:txBody>
      <dsp:txXfrm>
        <a:off x="2403976" y="1898441"/>
        <a:ext cx="1064715" cy="1343816"/>
      </dsp:txXfrm>
    </dsp:sp>
    <dsp:sp modelId="{B0E25B87-7021-B344-BC75-7DB2BC683145}">
      <dsp:nvSpPr>
        <dsp:cNvPr id="0" name=""/>
        <dsp:cNvSpPr/>
      </dsp:nvSpPr>
      <dsp:spPr>
        <a:xfrm>
          <a:off x="2370851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13 Nursing Home Locations</a:t>
          </a:r>
          <a:endParaRPr lang="en-US" sz="1400" kern="1200" dirty="0"/>
        </a:p>
      </dsp:txBody>
      <dsp:txXfrm>
        <a:off x="2403976" y="3443300"/>
        <a:ext cx="1064715" cy="1343816"/>
      </dsp:txXfrm>
    </dsp:sp>
    <dsp:sp modelId="{D99CA82C-B248-8341-B0B8-D70882C098A6}">
      <dsp:nvSpPr>
        <dsp:cNvPr id="0" name=""/>
        <dsp:cNvSpPr/>
      </dsp:nvSpPr>
      <dsp:spPr>
        <a:xfrm>
          <a:off x="3549317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19 OASAS (Article 32) Provider Locations</a:t>
          </a:r>
          <a:endParaRPr lang="en-US" sz="1400" kern="1200" dirty="0"/>
        </a:p>
      </dsp:txBody>
      <dsp:txXfrm>
        <a:off x="3582442" y="1898441"/>
        <a:ext cx="1064715" cy="1343816"/>
      </dsp:txXfrm>
    </dsp:sp>
    <dsp:sp modelId="{2D19D7F4-00B3-3F49-98B3-24B6AA129D09}">
      <dsp:nvSpPr>
        <dsp:cNvPr id="0" name=""/>
        <dsp:cNvSpPr/>
      </dsp:nvSpPr>
      <dsp:spPr>
        <a:xfrm>
          <a:off x="3549317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39 OMH (Article 31) Provider Locations</a:t>
          </a:r>
          <a:endParaRPr lang="en-US" sz="1400" kern="1200" dirty="0"/>
        </a:p>
      </dsp:txBody>
      <dsp:txXfrm>
        <a:off x="3582442" y="3443300"/>
        <a:ext cx="1064715" cy="1343816"/>
      </dsp:txXfrm>
    </dsp:sp>
    <dsp:sp modelId="{2DA482B5-CDDC-0C4B-824F-1289E2E0FA16}">
      <dsp:nvSpPr>
        <dsp:cNvPr id="0" name=""/>
        <dsp:cNvSpPr/>
      </dsp:nvSpPr>
      <dsp:spPr>
        <a:xfrm>
          <a:off x="4727783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6 OPWDD (Article 16) Provider Locations</a:t>
          </a:r>
          <a:endParaRPr lang="en-US" sz="1400" kern="1200" dirty="0"/>
        </a:p>
      </dsp:txBody>
      <dsp:txXfrm>
        <a:off x="4760908" y="1898441"/>
        <a:ext cx="1064715" cy="1343816"/>
      </dsp:txXfrm>
    </dsp:sp>
    <dsp:sp modelId="{035E2121-C227-0844-ACEC-925C206377BD}">
      <dsp:nvSpPr>
        <dsp:cNvPr id="0" name=""/>
        <dsp:cNvSpPr/>
      </dsp:nvSpPr>
      <dsp:spPr>
        <a:xfrm>
          <a:off x="4727783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19 Skilled Nursing Facility Locations</a:t>
          </a:r>
          <a:endParaRPr lang="en-US" sz="1400" kern="1200" dirty="0"/>
        </a:p>
      </dsp:txBody>
      <dsp:txXfrm>
        <a:off x="4760908" y="3443300"/>
        <a:ext cx="1064715" cy="1343816"/>
      </dsp:txXfrm>
    </dsp:sp>
    <dsp:sp modelId="{CE25CD81-2ABE-BC44-9FC6-DB43BEEE3ED0}">
      <dsp:nvSpPr>
        <dsp:cNvPr id="0" name=""/>
        <dsp:cNvSpPr/>
      </dsp:nvSpPr>
      <dsp:spPr>
        <a:xfrm>
          <a:off x="5906248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9 Sole Community Provider Locations</a:t>
          </a:r>
          <a:endParaRPr lang="en-US" sz="1400" kern="1200" dirty="0"/>
        </a:p>
      </dsp:txBody>
      <dsp:txXfrm>
        <a:off x="5939373" y="1898441"/>
        <a:ext cx="1064715" cy="1343816"/>
      </dsp:txXfrm>
    </dsp:sp>
    <dsp:sp modelId="{85681EDC-0D0D-3941-8ABA-5AF785B4E6F1}">
      <dsp:nvSpPr>
        <dsp:cNvPr id="0" name=""/>
        <dsp:cNvSpPr/>
      </dsp:nvSpPr>
      <dsp:spPr>
        <a:xfrm>
          <a:off x="5906248" y="3410175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2 Voluntary Hospitals (33 Locations)</a:t>
          </a:r>
          <a:endParaRPr lang="en-US" sz="1400" kern="1200" dirty="0"/>
        </a:p>
      </dsp:txBody>
      <dsp:txXfrm>
        <a:off x="5939373" y="3443300"/>
        <a:ext cx="1064715" cy="1343816"/>
      </dsp:txXfrm>
    </dsp:sp>
    <dsp:sp modelId="{5056DEEE-6870-AB4D-AD32-E5EEBD79661B}">
      <dsp:nvSpPr>
        <dsp:cNvPr id="0" name=""/>
        <dsp:cNvSpPr/>
      </dsp:nvSpPr>
      <dsp:spPr>
        <a:xfrm>
          <a:off x="7084714" y="1865316"/>
          <a:ext cx="1130965" cy="1410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115 Other (i.e. Housing, Hospice, Community Based Organizations, LHCSA, etc.)</a:t>
          </a:r>
          <a:endParaRPr lang="en-US" sz="1200" kern="1200" dirty="0"/>
        </a:p>
      </dsp:txBody>
      <dsp:txXfrm>
        <a:off x="7117839" y="1898441"/>
        <a:ext cx="1064715" cy="13438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519725-C5A1-584B-9F3D-0655C8478D40}">
      <dsp:nvSpPr>
        <dsp:cNvPr id="0" name=""/>
        <dsp:cNvSpPr/>
      </dsp:nvSpPr>
      <dsp:spPr>
        <a:xfrm>
          <a:off x="40" y="63433"/>
          <a:ext cx="3845569" cy="150741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 Founding Members</a:t>
          </a:r>
          <a:endParaRPr lang="en-US" sz="4200" kern="1200" dirty="0"/>
        </a:p>
      </dsp:txBody>
      <dsp:txXfrm>
        <a:off x="40" y="63433"/>
        <a:ext cx="3845569" cy="1507419"/>
      </dsp:txXfrm>
    </dsp:sp>
    <dsp:sp modelId="{2F608F24-02DA-724E-AC90-B208B457CAB1}">
      <dsp:nvSpPr>
        <dsp:cNvPr id="0" name=""/>
        <dsp:cNvSpPr/>
      </dsp:nvSpPr>
      <dsp:spPr>
        <a:xfrm>
          <a:off x="40" y="1570853"/>
          <a:ext cx="3845569" cy="28246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Acacia Network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Bronx United IPA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Institute for Family Health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Montefiore Medical Center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Morris Heights Health Center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Puerto Rican Family Institute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SBH Health System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Union Community Health Center</a:t>
          </a:r>
          <a:endParaRPr lang="en-US" sz="2000" kern="1200" dirty="0"/>
        </a:p>
      </dsp:txBody>
      <dsp:txXfrm>
        <a:off x="40" y="1570853"/>
        <a:ext cx="3845569" cy="2824605"/>
      </dsp:txXfrm>
    </dsp:sp>
    <dsp:sp modelId="{7038AF04-1738-AB4B-A277-B39AA54E416F}">
      <dsp:nvSpPr>
        <dsp:cNvPr id="0" name=""/>
        <dsp:cNvSpPr/>
      </dsp:nvSpPr>
      <dsp:spPr>
        <a:xfrm>
          <a:off x="4383989" y="63433"/>
          <a:ext cx="3845569" cy="150741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BPHC Steering Committee</a:t>
          </a:r>
          <a:endParaRPr lang="en-US" sz="4200" kern="1200" dirty="0"/>
        </a:p>
      </dsp:txBody>
      <dsp:txXfrm>
        <a:off x="4383989" y="63433"/>
        <a:ext cx="3845569" cy="1507419"/>
      </dsp:txXfrm>
    </dsp:sp>
    <dsp:sp modelId="{FB764524-383C-B340-9D25-592FCA62B825}">
      <dsp:nvSpPr>
        <dsp:cNvPr id="0" name=""/>
        <dsp:cNvSpPr/>
      </dsp:nvSpPr>
      <dsp:spPr>
        <a:xfrm>
          <a:off x="4383989" y="1570853"/>
          <a:ext cx="3845569" cy="28246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1199 SEIU Healthcare Workers East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Acacia Network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Bronx United IPA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Centerlight</a:t>
          </a:r>
          <a:r>
            <a:rPr lang="en-US" sz="1400" kern="1200" dirty="0" smtClean="0"/>
            <a:t> Health System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Institute for Family Health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Montefiore Medical Center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Morris Heights Health Center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Puerto Rican Family Institute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SBH Health System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Union Community Health Center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Visiting Nurse Service of New York</a:t>
          </a:r>
          <a:endParaRPr lang="en-US" sz="1400" kern="1200" dirty="0"/>
        </a:p>
      </dsp:txBody>
      <dsp:txXfrm>
        <a:off x="4383989" y="1570853"/>
        <a:ext cx="3845569" cy="28246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659A50-E187-4C6B-B903-5D349534EA71}">
      <dsp:nvSpPr>
        <dsp:cNvPr id="0" name=""/>
        <dsp:cNvSpPr/>
      </dsp:nvSpPr>
      <dsp:spPr>
        <a:xfrm>
          <a:off x="3466913" y="1755656"/>
          <a:ext cx="242858" cy="20166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6652"/>
              </a:lnTo>
              <a:lnTo>
                <a:pt x="242858" y="2016652"/>
              </a:lnTo>
            </a:path>
          </a:pathLst>
        </a:custGeom>
        <a:noFill/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A8292-4CDF-4EAA-BF7D-C6CB83800628}">
      <dsp:nvSpPr>
        <dsp:cNvPr id="0" name=""/>
        <dsp:cNvSpPr/>
      </dsp:nvSpPr>
      <dsp:spPr>
        <a:xfrm>
          <a:off x="3466913" y="1755656"/>
          <a:ext cx="273422" cy="1475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5035"/>
              </a:lnTo>
              <a:lnTo>
                <a:pt x="273422" y="1475035"/>
              </a:lnTo>
            </a:path>
          </a:pathLst>
        </a:custGeom>
        <a:noFill/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2B2F63-5DCB-44B5-B693-8F73A0FE1A95}">
      <dsp:nvSpPr>
        <dsp:cNvPr id="0" name=""/>
        <dsp:cNvSpPr/>
      </dsp:nvSpPr>
      <dsp:spPr>
        <a:xfrm>
          <a:off x="3466913" y="1755656"/>
          <a:ext cx="261892" cy="935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5427"/>
              </a:lnTo>
              <a:lnTo>
                <a:pt x="261892" y="935427"/>
              </a:lnTo>
            </a:path>
          </a:pathLst>
        </a:custGeom>
        <a:noFill/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196F42-5B18-424B-A6C1-BE47E79DE675}">
      <dsp:nvSpPr>
        <dsp:cNvPr id="0" name=""/>
        <dsp:cNvSpPr/>
      </dsp:nvSpPr>
      <dsp:spPr>
        <a:xfrm>
          <a:off x="3466913" y="1755656"/>
          <a:ext cx="254939" cy="378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198"/>
              </a:lnTo>
              <a:lnTo>
                <a:pt x="254939" y="378198"/>
              </a:lnTo>
            </a:path>
          </a:pathLst>
        </a:custGeom>
        <a:noFill/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6AD7B-B8AA-4499-B83A-E6171403B666}">
      <dsp:nvSpPr>
        <dsp:cNvPr id="0" name=""/>
        <dsp:cNvSpPr/>
      </dsp:nvSpPr>
      <dsp:spPr>
        <a:xfrm>
          <a:off x="3093955" y="820384"/>
          <a:ext cx="1262972" cy="250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487"/>
              </a:lnTo>
              <a:lnTo>
                <a:pt x="1262972" y="98487"/>
              </a:lnTo>
              <a:lnTo>
                <a:pt x="1262972" y="250586"/>
              </a:lnTo>
            </a:path>
          </a:pathLst>
        </a:custGeom>
        <a:noFill/>
        <a:ln w="25400" cap="flat" cmpd="sng" algn="ctr">
          <a:solidFill>
            <a:srgbClr val="37609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43CBE-7D86-4C5E-9242-03787F055514}">
      <dsp:nvSpPr>
        <dsp:cNvPr id="0" name=""/>
        <dsp:cNvSpPr/>
      </dsp:nvSpPr>
      <dsp:spPr>
        <a:xfrm>
          <a:off x="940274" y="1750535"/>
          <a:ext cx="333322" cy="1490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0629"/>
              </a:lnTo>
              <a:lnTo>
                <a:pt x="333322" y="1490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8CC27-B3AC-4773-B349-C0D0A3901CBE}">
      <dsp:nvSpPr>
        <dsp:cNvPr id="0" name=""/>
        <dsp:cNvSpPr/>
      </dsp:nvSpPr>
      <dsp:spPr>
        <a:xfrm>
          <a:off x="940274" y="1750535"/>
          <a:ext cx="333322" cy="932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2244"/>
              </a:lnTo>
              <a:lnTo>
                <a:pt x="333322" y="9322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ED34CD-7FD1-4D1F-9256-FED9CD219875}">
      <dsp:nvSpPr>
        <dsp:cNvPr id="0" name=""/>
        <dsp:cNvSpPr/>
      </dsp:nvSpPr>
      <dsp:spPr>
        <a:xfrm>
          <a:off x="940274" y="1750535"/>
          <a:ext cx="333322" cy="381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019"/>
              </a:lnTo>
              <a:lnTo>
                <a:pt x="333322" y="3810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FC818D-5100-49D3-B08E-6AE4B42AEA59}">
      <dsp:nvSpPr>
        <dsp:cNvPr id="0" name=""/>
        <dsp:cNvSpPr/>
      </dsp:nvSpPr>
      <dsp:spPr>
        <a:xfrm>
          <a:off x="1829135" y="820384"/>
          <a:ext cx="1264819" cy="250586"/>
        </a:xfrm>
        <a:custGeom>
          <a:avLst/>
          <a:gdLst/>
          <a:ahLst/>
          <a:cxnLst/>
          <a:rect l="0" t="0" r="0" b="0"/>
          <a:pathLst>
            <a:path>
              <a:moveTo>
                <a:pt x="1264819" y="0"/>
              </a:moveTo>
              <a:lnTo>
                <a:pt x="1264819" y="98487"/>
              </a:lnTo>
              <a:lnTo>
                <a:pt x="0" y="98487"/>
              </a:lnTo>
              <a:lnTo>
                <a:pt x="0" y="250586"/>
              </a:lnTo>
            </a:path>
          </a:pathLst>
        </a:custGeom>
        <a:noFill/>
        <a:ln w="25400" cap="flat" cmpd="sng" algn="ctr">
          <a:solidFill>
            <a:srgbClr val="37609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0078C4-C397-4D67-9C5F-58191095398D}">
      <dsp:nvSpPr>
        <dsp:cNvPr id="0" name=""/>
        <dsp:cNvSpPr/>
      </dsp:nvSpPr>
      <dsp:spPr>
        <a:xfrm>
          <a:off x="2228004" y="55441"/>
          <a:ext cx="1731901" cy="764942"/>
        </a:xfrm>
        <a:prstGeom prst="roundRect">
          <a:avLst/>
        </a:prstGeom>
        <a:solidFill>
          <a:srgbClr val="37609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+mj-lt"/>
            </a:rPr>
            <a:t>Steering Committee</a:t>
          </a:r>
          <a:endParaRPr lang="en-US" sz="1400" b="1" kern="1200" dirty="0">
            <a:latin typeface="+mj-lt"/>
          </a:endParaRPr>
        </a:p>
      </dsp:txBody>
      <dsp:txXfrm>
        <a:off x="2265345" y="92782"/>
        <a:ext cx="1657219" cy="690260"/>
      </dsp:txXfrm>
    </dsp:sp>
    <dsp:sp modelId="{0786AA6C-7501-4E6C-AF2E-AFD47CBA19FF}">
      <dsp:nvSpPr>
        <dsp:cNvPr id="0" name=""/>
        <dsp:cNvSpPr/>
      </dsp:nvSpPr>
      <dsp:spPr>
        <a:xfrm>
          <a:off x="718058" y="1070971"/>
          <a:ext cx="2222153" cy="679564"/>
        </a:xfrm>
        <a:prstGeom prst="roundRect">
          <a:avLst/>
        </a:prstGeom>
        <a:solidFill>
          <a:srgbClr val="37609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bg1"/>
              </a:solidFill>
              <a:latin typeface="+mj-lt"/>
            </a:rPr>
            <a:t>Business Operations Committee (BOC)</a:t>
          </a:r>
          <a:endParaRPr lang="en-US" sz="1400" b="1" kern="1200" dirty="0">
            <a:solidFill>
              <a:schemeClr val="bg1"/>
            </a:solidFill>
            <a:latin typeface="+mj-lt"/>
          </a:endParaRPr>
        </a:p>
      </dsp:txBody>
      <dsp:txXfrm>
        <a:off x="751232" y="1104145"/>
        <a:ext cx="2155805" cy="613216"/>
      </dsp:txXfrm>
    </dsp:sp>
    <dsp:sp modelId="{CEA708A6-726A-418D-A4CA-D7C6A9837ED3}">
      <dsp:nvSpPr>
        <dsp:cNvPr id="0" name=""/>
        <dsp:cNvSpPr/>
      </dsp:nvSpPr>
      <dsp:spPr>
        <a:xfrm>
          <a:off x="1273597" y="1914903"/>
          <a:ext cx="1804967" cy="433301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+mj-lt"/>
            </a:rPr>
            <a:t>IT  &amp; Analytics</a:t>
          </a:r>
          <a:endParaRPr lang="en-US" sz="1200" b="1" kern="1200" dirty="0">
            <a:solidFill>
              <a:schemeClr val="bg1"/>
            </a:solidFill>
            <a:latin typeface="+mj-lt"/>
          </a:endParaRPr>
        </a:p>
      </dsp:txBody>
      <dsp:txXfrm>
        <a:off x="1294749" y="1936055"/>
        <a:ext cx="1762663" cy="390997"/>
      </dsp:txXfrm>
    </dsp:sp>
    <dsp:sp modelId="{0F68EB99-CAF8-49BA-BC49-E0A3D0BAAA67}">
      <dsp:nvSpPr>
        <dsp:cNvPr id="0" name=""/>
        <dsp:cNvSpPr/>
      </dsp:nvSpPr>
      <dsp:spPr>
        <a:xfrm>
          <a:off x="1273597" y="2456000"/>
          <a:ext cx="1804967" cy="453559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+mj-lt"/>
            </a:rPr>
            <a:t>Finance</a:t>
          </a:r>
          <a:endParaRPr lang="en-US" sz="1200" b="1" kern="1200" dirty="0">
            <a:solidFill>
              <a:schemeClr val="bg1"/>
            </a:solidFill>
            <a:latin typeface="+mj-lt"/>
          </a:endParaRPr>
        </a:p>
      </dsp:txBody>
      <dsp:txXfrm>
        <a:off x="1295738" y="2478141"/>
        <a:ext cx="1760685" cy="409277"/>
      </dsp:txXfrm>
    </dsp:sp>
    <dsp:sp modelId="{CA198FCA-73C3-45EB-9B25-12292E6BEA71}">
      <dsp:nvSpPr>
        <dsp:cNvPr id="0" name=""/>
        <dsp:cNvSpPr/>
      </dsp:nvSpPr>
      <dsp:spPr>
        <a:xfrm>
          <a:off x="1273597" y="3028001"/>
          <a:ext cx="1804967" cy="426326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+mj-lt"/>
            </a:rPr>
            <a:t>Workforce</a:t>
          </a:r>
          <a:r>
            <a:rPr lang="en-US" sz="1200" b="1" kern="1200" baseline="0" dirty="0" smtClean="0">
              <a:solidFill>
                <a:schemeClr val="bg1"/>
              </a:solidFill>
              <a:latin typeface="+mj-lt"/>
            </a:rPr>
            <a:t> Development</a:t>
          </a:r>
          <a:endParaRPr lang="en-US" sz="1200" b="1" kern="1200" dirty="0">
            <a:solidFill>
              <a:schemeClr val="bg1"/>
            </a:solidFill>
            <a:latin typeface="+mj-lt"/>
          </a:endParaRPr>
        </a:p>
      </dsp:txBody>
      <dsp:txXfrm>
        <a:off x="1294409" y="3048813"/>
        <a:ext cx="1763343" cy="384702"/>
      </dsp:txXfrm>
    </dsp:sp>
    <dsp:sp modelId="{41710947-4516-49DE-A113-B0F8CD04FF37}">
      <dsp:nvSpPr>
        <dsp:cNvPr id="0" name=""/>
        <dsp:cNvSpPr/>
      </dsp:nvSpPr>
      <dsp:spPr>
        <a:xfrm>
          <a:off x="3244410" y="1070971"/>
          <a:ext cx="2225035" cy="684684"/>
        </a:xfrm>
        <a:prstGeom prst="roundRect">
          <a:avLst/>
        </a:prstGeom>
        <a:solidFill>
          <a:srgbClr val="37609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latin typeface="+mj-lt"/>
            </a:rPr>
            <a:t>Clinical Delivery and Program Planning (CDPP) Committee</a:t>
          </a:r>
          <a:endParaRPr lang="en-US" sz="1400" b="1" kern="1200" dirty="0">
            <a:latin typeface="+mj-lt"/>
          </a:endParaRPr>
        </a:p>
      </dsp:txBody>
      <dsp:txXfrm>
        <a:off x="3277834" y="1104395"/>
        <a:ext cx="2158187" cy="617836"/>
      </dsp:txXfrm>
    </dsp:sp>
    <dsp:sp modelId="{93C3B484-3008-43DF-B937-B6A86953125A}">
      <dsp:nvSpPr>
        <dsp:cNvPr id="0" name=""/>
        <dsp:cNvSpPr/>
      </dsp:nvSpPr>
      <dsp:spPr>
        <a:xfrm>
          <a:off x="3721852" y="1886207"/>
          <a:ext cx="2110671" cy="495292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j-lt"/>
            </a:rPr>
            <a:t>Care</a:t>
          </a:r>
          <a:r>
            <a:rPr lang="en-US" sz="1200" b="1" kern="1200" baseline="0" dirty="0" smtClean="0">
              <a:latin typeface="+mj-lt"/>
            </a:rPr>
            <a:t> Management and Care Transitions</a:t>
          </a:r>
          <a:endParaRPr lang="en-US" sz="1200" b="1" kern="1200" dirty="0">
            <a:latin typeface="+mj-lt"/>
          </a:endParaRPr>
        </a:p>
      </dsp:txBody>
      <dsp:txXfrm>
        <a:off x="3746030" y="1910385"/>
        <a:ext cx="2062315" cy="446936"/>
      </dsp:txXfrm>
    </dsp:sp>
    <dsp:sp modelId="{9DBB652D-A6B6-4838-A65D-EE65C3BB4BBA}">
      <dsp:nvSpPr>
        <dsp:cNvPr id="0" name=""/>
        <dsp:cNvSpPr/>
      </dsp:nvSpPr>
      <dsp:spPr>
        <a:xfrm>
          <a:off x="3728806" y="2458701"/>
          <a:ext cx="2110671" cy="464764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latin typeface="+mj-lt"/>
            </a:rPr>
            <a:t>CVD</a:t>
          </a:r>
          <a:r>
            <a:rPr lang="en-US" sz="1200" b="1" kern="1200" dirty="0" smtClean="0">
              <a:latin typeface="+mj-lt"/>
            </a:rPr>
            <a:t>/Asthma/Diabetes</a:t>
          </a:r>
          <a:endParaRPr lang="en-US" sz="1200" b="1" kern="1200" dirty="0">
            <a:latin typeface="+mj-lt"/>
          </a:endParaRPr>
        </a:p>
      </dsp:txBody>
      <dsp:txXfrm>
        <a:off x="3751494" y="2481389"/>
        <a:ext cx="2065295" cy="419388"/>
      </dsp:txXfrm>
    </dsp:sp>
    <dsp:sp modelId="{8B636F50-1A46-4CDE-A5D2-712B5DB17CBB}">
      <dsp:nvSpPr>
        <dsp:cNvPr id="0" name=""/>
        <dsp:cNvSpPr/>
      </dsp:nvSpPr>
      <dsp:spPr>
        <a:xfrm>
          <a:off x="3740336" y="2978438"/>
          <a:ext cx="2092188" cy="504505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j-lt"/>
            </a:rPr>
            <a:t>Primary</a:t>
          </a:r>
          <a:r>
            <a:rPr lang="en-US" sz="1200" b="1" kern="1200" baseline="0" dirty="0" smtClean="0">
              <a:latin typeface="+mj-lt"/>
            </a:rPr>
            <a:t> Care/Behavioral Health Integration</a:t>
          </a:r>
          <a:endParaRPr lang="en-US" sz="1200" b="1" kern="1200" dirty="0">
            <a:latin typeface="+mj-lt"/>
          </a:endParaRPr>
        </a:p>
      </dsp:txBody>
      <dsp:txXfrm>
        <a:off x="3764964" y="3003066"/>
        <a:ext cx="2042932" cy="455249"/>
      </dsp:txXfrm>
    </dsp:sp>
    <dsp:sp modelId="{32467570-6359-439B-B78F-A0D4662E63DB}">
      <dsp:nvSpPr>
        <dsp:cNvPr id="0" name=""/>
        <dsp:cNvSpPr/>
      </dsp:nvSpPr>
      <dsp:spPr>
        <a:xfrm>
          <a:off x="3709771" y="3553329"/>
          <a:ext cx="2094723" cy="437958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j-lt"/>
            </a:rPr>
            <a:t>Population</a:t>
          </a:r>
          <a:r>
            <a:rPr lang="en-US" sz="1200" b="1" kern="1200" baseline="0" dirty="0" smtClean="0">
              <a:latin typeface="+mj-lt"/>
            </a:rPr>
            <a:t> Health</a:t>
          </a:r>
          <a:endParaRPr lang="en-US" sz="1200" b="1" kern="1200" dirty="0">
            <a:latin typeface="+mj-lt"/>
          </a:endParaRPr>
        </a:p>
      </dsp:txBody>
      <dsp:txXfrm>
        <a:off x="3731150" y="3574708"/>
        <a:ext cx="2051965" cy="395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7F61B-BA95-4647-A802-CE2A9EFC8C68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EDDEF-E386-41F4-9C07-6BD14E1744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8231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05FD09-E0E1-4043-B109-A488CA0883E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607F20-74D0-4D61-BBE1-D9663718E2A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29CA2-8DF5-466D-BCB4-B158EE0C987D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2835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29CA2-8DF5-466D-BCB4-B158EE0C987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5294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Z/%5CSBH%20Logos%5CSBH%20LOGOS%5C2014%5CBW%5C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file:///\\localhost\Z\\SBH%20Logos\SBH%20LOGOS\2014\BW\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file:///\\localhost\Z\\SBH%20Logos\SBH%20LOGOS\2014\BW\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file:///\\localhost\Z\\SBH%20Logos\SBH%20LOGOS\2014\BW\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file:///\\localhost\Z\\SBH%20Logos\SBH%20LOGOS\2014\BW\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file:///\\localhost\Z\\SBH%20Logos\SBH%20LOGOS\2014\BW\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file:///\\localhost\Z\\SBH%20Logos\SBH%20LOGOS\2014\BW\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file:///\\localhost\Z\\SBH%20Logos\SBH%20LOGOS\2014\BW\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file:///\\localhost\Z\\SBH%20Logos\SBH%20LOGOS\2014\BW\SBH-Logo-2014-Wht-Knot-trnsp-LG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C45C-BC46-421E-B9DF-7398EF68A487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AE21-3149-45FC-A152-C3CC5874C1D0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A5B5-197C-40B1-9541-E1633CA33015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70075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64954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2351654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5925" y="1344613"/>
            <a:ext cx="4148138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344613"/>
            <a:ext cx="4149725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0589073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7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8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9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4565477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3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4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5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5563993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3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4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42272098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9061851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37B91-EDC7-4745-B52B-2729F7DEA745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5936938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6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4445954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4813" y="358775"/>
            <a:ext cx="2111375" cy="5624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5925" y="358775"/>
            <a:ext cx="6186488" cy="5624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6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510120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52159-C197-455F-A980-975911FE9098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52781-50AF-4316-B227-61BB86BE1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B2DD7-3D4C-427A-AA36-3E48AE049230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6D899-8F61-4497-A4F0-1AE9E3530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4077B-FDBC-45D8-AE2A-07D3BECDB081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E6058-1BAF-4D58-A2C4-74C781DDE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B06B2-858A-4E8A-BCF6-692072EC8AD0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2B96D-9FEB-49D7-8CAD-4D13F6511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32063-C074-4351-B0B0-8632BFE9BE0F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67F62-45C1-4035-9C05-E2A6C6AD5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F2FB1-9DB9-4D44-A97E-91738E2F0D05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D46D8-6061-429D-AB99-7EC48A543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30A47-A2F5-4C19-9DAD-AF202741F85A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7AF80-360A-4134-9E4A-ECC5FE9D1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E4DD-62E7-4143-A494-208F0565D0FC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41CE8-F711-49D5-A330-52E2129A9412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0E634-DF81-445F-B3CB-37C121F7A7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C443C-130E-49C8-85C5-27443D59CE62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B715F-E2B9-464F-B920-796D9B233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4A944-F278-4C5D-BC63-707057DA6B48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A81C2-4C61-475C-B363-788C21259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8C510-8339-44CD-B4C7-34266CC00122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F8F18-2D38-409A-A8F0-877F862D4F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2714432"/>
      </p:ext>
    </p:extLst>
  </p:cSld>
  <p:clrMapOvr>
    <a:masterClrMapping/>
  </p:clrMapOvr>
  <p:transition spd="slow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5190047"/>
      </p:ext>
    </p:extLst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248452500"/>
      </p:ext>
    </p:extLst>
  </p:cSld>
  <p:clrMapOvr>
    <a:masterClrMapping/>
  </p:clrMapOvr>
  <p:transition spd="slow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 b="1" dirty="0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5925" y="1344613"/>
            <a:ext cx="4148138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344613"/>
            <a:ext cx="4149725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1447553"/>
      </p:ext>
    </p:extLst>
  </p:cSld>
  <p:clrMapOvr>
    <a:masterClrMapping/>
  </p:clrMapOvr>
  <p:transition spd="slow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8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 b="1" dirty="0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pic>
          <p:nvPicPr>
            <p:cNvPr id="9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9705200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4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 b="1" dirty="0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pic>
          <p:nvPicPr>
            <p:cNvPr id="5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904147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3327C-33B0-4F9D-B84F-9A63F00B01AA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3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 b="1" dirty="0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pic>
          <p:nvPicPr>
            <p:cNvPr id="4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4105726498"/>
      </p:ext>
    </p:extLst>
  </p:cSld>
  <p:clrMapOvr>
    <a:masterClrMapping/>
  </p:clrMapOvr>
  <p:transition spd="slow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 b="1" dirty="0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305076485"/>
      </p:ext>
    </p:extLst>
  </p:cSld>
  <p:clrMapOvr>
    <a:masterClrMapping/>
  </p:clrMapOvr>
  <p:transition spd="slow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 b="1" dirty="0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pic>
          <p:nvPicPr>
            <p:cNvPr id="7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405524840"/>
      </p:ext>
    </p:extLst>
  </p:cSld>
  <p:clrMapOvr>
    <a:masterClrMapping/>
  </p:clrMapOvr>
  <p:transition spd="slow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 b="1" dirty="0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pic>
          <p:nvPicPr>
            <p:cNvPr id="6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6006359"/>
      </p:ext>
    </p:extLst>
  </p:cSld>
  <p:clrMapOvr>
    <a:masterClrMapping/>
  </p:clrMapOvr>
  <p:transition spd="slow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 b="1" dirty="0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pic>
          <p:nvPicPr>
            <p:cNvPr id="6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4813" y="358775"/>
            <a:ext cx="2111375" cy="5624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5925" y="358775"/>
            <a:ext cx="6186488" cy="5624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5638716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F79D7-40C8-4872-8DF8-202CC3525005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5D5F3-3494-439B-A353-51F94551440B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16F1-1B6F-420A-9A17-D29329A005DC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758C5-97C0-46D2-9711-0C6098024050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3A73-7A81-4C39-A7CB-EB0C45FAEDB8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file://localhost/Z/%5CSBH%20Logos%5CSBH%20LOGOS%5C2014%5CBW%5CSBH-Logo-2014-Wht-Knot-trnsp-LG.png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file:///\\localhost\Z\\SBH%20Logos\SBH%20LOGOS\2014\BW\SBH-Logo-2014-Wht-Knot-trnsp-LG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CB7D0-EBF4-45E2-8BF3-60F30E62BA0B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92A32-A2D9-41B5-9B3B-6307D8669A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925" y="358775"/>
            <a:ext cx="7966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1" tIns="45681" rIns="91361" bIns="45681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5925" y="1344613"/>
            <a:ext cx="8450263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1" tIns="0" rIns="91361" bIns="456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Text Box 13"/>
          <p:cNvSpPr txBox="1">
            <a:spLocks noChangeArrowheads="1"/>
          </p:cNvSpPr>
          <p:nvPr/>
        </p:nvSpPr>
        <p:spPr bwMode="auto">
          <a:xfrm>
            <a:off x="8575675" y="595313"/>
            <a:ext cx="241300" cy="223837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wrap="none" lIns="0" tIns="0" rIns="0" bIns="0" anchor="ctr" anchorCtr="1"/>
          <a:lstStyle>
            <a:lvl1pPr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90000"/>
              </a:spcAft>
              <a:buClr>
                <a:srgbClr val="B2B2B2"/>
              </a:buClr>
              <a:buSzPct val="80000"/>
              <a:buFont typeface="Arial" pitchFamily="34" charset="0"/>
              <a:buNone/>
              <a:defRPr/>
            </a:pPr>
            <a:fld id="{7C7D7643-C9C3-4740-A77A-69143BD8FFCE}" type="slidenum">
              <a:rPr lang="en-US" sz="1000">
                <a:solidFill>
                  <a:srgbClr val="FFFFFF"/>
                </a:solidFill>
                <a:latin typeface="Franklin Gothic Medium" pitchFamily="34" charset="0"/>
              </a:rPr>
              <a:pPr algn="ctr" fontAlgn="base">
                <a:spcBef>
                  <a:spcPct val="50000"/>
                </a:spcBef>
                <a:spcAft>
                  <a:spcPct val="90000"/>
                </a:spcAft>
                <a:buClr>
                  <a:srgbClr val="B2B2B2"/>
                </a:buClr>
                <a:buSzPct val="80000"/>
                <a:buFont typeface="Arial" pitchFamily="34" charset="0"/>
                <a:buNone/>
                <a:defRPr/>
              </a:pPr>
              <a:t>‹#›</a:t>
            </a:fld>
            <a:endParaRPr lang="en-US" sz="1000" dirty="0">
              <a:solidFill>
                <a:srgbClr val="FFFFFF"/>
              </a:solidFill>
              <a:latin typeface="Franklin Gothic Medium" pitchFamily="34" charset="0"/>
            </a:endParaRPr>
          </a:p>
        </p:txBody>
      </p:sp>
      <p:sp>
        <p:nvSpPr>
          <p:cNvPr id="1029" name="Line 12"/>
          <p:cNvSpPr>
            <a:spLocks noChangeShapeType="1"/>
          </p:cNvSpPr>
          <p:nvPr/>
        </p:nvSpPr>
        <p:spPr bwMode="auto">
          <a:xfrm>
            <a:off x="415925" y="806450"/>
            <a:ext cx="83121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6661" tIns="48331" rIns="96661" bIns="48331"/>
          <a:lstStyle/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336699"/>
              </a:buClr>
              <a:buFont typeface="Wingdings" pitchFamily="2" charset="2"/>
              <a:buChar char="§"/>
            </a:pPr>
            <a:endParaRPr lang="en-US" sz="2400" dirty="0">
              <a:solidFill>
                <a:srgbClr val="0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pSp>
        <p:nvGrpSpPr>
          <p:cNvPr id="2" name="Group 16"/>
          <p:cNvGrpSpPr>
            <a:grpSpLocks/>
          </p:cNvGrpSpPr>
          <p:nvPr userDrawn="1"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200" b="1">
                <a:solidFill>
                  <a:srgbClr val="000000"/>
                </a:solidFill>
                <a:latin typeface="Georgia" charset="0"/>
              </a:endParaRPr>
            </a:p>
          </p:txBody>
        </p:sp>
        <p:pic>
          <p:nvPicPr>
            <p:cNvPr id="8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13" r:link="rId1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50120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+mj-lt"/>
          <a:ea typeface="ＭＳ Ｐゴシック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ＭＳ Ｐゴシック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9pPr>
    </p:titleStyle>
    <p:bodyStyle>
      <a:lvl1pPr marL="307975" indent="-307975" algn="l" rtl="0" eaLnBrk="0" fontAlgn="base" hangingPunct="0">
        <a:spcBef>
          <a:spcPct val="0"/>
        </a:spcBef>
        <a:spcAft>
          <a:spcPct val="50000"/>
        </a:spcAft>
        <a:buClr>
          <a:srgbClr val="EC1608"/>
        </a:buClr>
        <a:buFont typeface="Arial" charset="0"/>
        <a:defRPr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1pPr>
      <a:lvl2pPr marL="354013" indent="-150813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2pPr>
      <a:lvl3pPr marL="668338" indent="-152400" algn="l" rtl="0" eaLnBrk="0" fontAlgn="base" hangingPunct="0">
        <a:spcBef>
          <a:spcPct val="0"/>
        </a:spcBef>
        <a:spcAft>
          <a:spcPct val="50000"/>
        </a:spcAft>
        <a:buClr>
          <a:schemeClr val="accent2"/>
        </a:buClr>
        <a:buFont typeface="Arial" charset="0"/>
        <a:buChar char="–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3pPr>
      <a:lvl4pPr marL="971550" indent="-157163" algn="l" rtl="0" eaLnBrk="0" fontAlgn="base" hangingPunct="0">
        <a:spcBef>
          <a:spcPct val="0"/>
        </a:spcBef>
        <a:spcAft>
          <a:spcPct val="50000"/>
        </a:spcAft>
        <a:buClr>
          <a:schemeClr val="hlink"/>
        </a:buClr>
        <a:buFont typeface="Arial" charset="0"/>
        <a:buChar char="»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4pPr>
      <a:lvl5pPr marL="1230313" indent="-155575" algn="l" rtl="0" eaLnBrk="0" fontAlgn="base" hangingPunct="0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pitchFamily="34" charset="-128"/>
          <a:cs typeface="MS PGothic" charset="0"/>
        </a:defRPr>
      </a:lvl5pPr>
      <a:lvl6pPr marL="16875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1447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26019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0591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7A0B58-4434-417E-A1BE-BBA38F416420}" type="datetime1">
              <a:rPr lang="en-US" smtClean="0"/>
              <a:pPr>
                <a:defRPr/>
              </a:pPr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6C951-7FC8-487E-9A17-9C882B7C5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925" y="358775"/>
            <a:ext cx="7966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1" tIns="45681" rIns="91361" bIns="45681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5925" y="1344613"/>
            <a:ext cx="8450263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1" tIns="0" rIns="91361" bIns="456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Text Box 13"/>
          <p:cNvSpPr txBox="1">
            <a:spLocks noChangeArrowheads="1"/>
          </p:cNvSpPr>
          <p:nvPr/>
        </p:nvSpPr>
        <p:spPr bwMode="auto">
          <a:xfrm>
            <a:off x="8575675" y="595313"/>
            <a:ext cx="241300" cy="223837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wrap="none" lIns="0" tIns="0" rIns="0" bIns="0" anchor="ctr" anchorCtr="1"/>
          <a:lstStyle>
            <a:lvl1pPr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646113"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pitchFamily="34" charset="0"/>
              <a:defRPr sz="9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ct val="50000"/>
              </a:spcBef>
              <a:spcAft>
                <a:spcPct val="90000"/>
              </a:spcAft>
              <a:buClr>
                <a:srgbClr val="B2B2B2"/>
              </a:buClr>
              <a:buSzPct val="80000"/>
              <a:buFont typeface="Arial" pitchFamily="34" charset="0"/>
              <a:buNone/>
              <a:defRPr/>
            </a:pPr>
            <a:fld id="{8E3F3B86-98C9-4D4E-8820-530481685DC2}" type="slidenum">
              <a:rPr lang="en-US" sz="1000">
                <a:solidFill>
                  <a:srgbClr val="FFFFFF"/>
                </a:solidFill>
                <a:latin typeface="Franklin Gothic Medium" pitchFamily="34" charset="0"/>
                <a:cs typeface="+mn-cs"/>
              </a:rPr>
              <a:pPr algn="ctr">
                <a:spcBef>
                  <a:spcPct val="50000"/>
                </a:spcBef>
                <a:spcAft>
                  <a:spcPct val="90000"/>
                </a:spcAft>
                <a:buClr>
                  <a:srgbClr val="B2B2B2"/>
                </a:buClr>
                <a:buSzPct val="80000"/>
                <a:buFont typeface="Arial" pitchFamily="34" charset="0"/>
                <a:buNone/>
                <a:defRPr/>
              </a:pPr>
              <a:t>‹#›</a:t>
            </a:fld>
            <a:endParaRPr lang="en-US" sz="1000" dirty="0">
              <a:solidFill>
                <a:srgbClr val="FFFFFF"/>
              </a:solidFill>
              <a:latin typeface="Franklin Gothic Medium" pitchFamily="34" charset="0"/>
              <a:cs typeface="+mn-cs"/>
            </a:endParaRPr>
          </a:p>
        </p:txBody>
      </p:sp>
      <p:sp>
        <p:nvSpPr>
          <p:cNvPr id="4101" name="Line 12"/>
          <p:cNvSpPr>
            <a:spLocks noChangeShapeType="1"/>
          </p:cNvSpPr>
          <p:nvPr/>
        </p:nvSpPr>
        <p:spPr bwMode="auto">
          <a:xfrm>
            <a:off x="415925" y="806450"/>
            <a:ext cx="83121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6661" tIns="48331" rIns="96661" bIns="48331"/>
          <a:lstStyle/>
          <a:p>
            <a:endParaRPr lang="en-US" dirty="0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0" y="6096000"/>
            <a:ext cx="990600" cy="685800"/>
            <a:chOff x="-381000" y="-1295400"/>
            <a:chExt cx="4956048" cy="3429000"/>
          </a:xfrm>
        </p:grpSpPr>
        <p:sp>
          <p:nvSpPr>
            <p:cNvPr id="4103" name="Rectangle 17"/>
            <p:cNvSpPr>
              <a:spLocks noChangeArrowheads="1"/>
            </p:cNvSpPr>
            <p:nvPr/>
          </p:nvSpPr>
          <p:spPr bwMode="auto">
            <a:xfrm>
              <a:off x="-381000" y="-1295400"/>
              <a:ext cx="4956048" cy="3429000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1019175" eaLnBrk="0" hangingPunct="0"/>
              <a:endParaRPr lang="en-US" sz="2200" b="1" dirty="0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pic>
          <p:nvPicPr>
            <p:cNvPr id="4104" name="SBH-Logo-2014-Wht-Knockout-transparent.png" descr="Z:\SBH Logos\SBH LOGOS\2014\BW\SBH-Logo-2014-Wht-Knockout-transparent.png"/>
            <p:cNvPicPr>
              <a:picLocks noChangeAspect="1"/>
            </p:cNvPicPr>
            <p:nvPr/>
          </p:nvPicPr>
          <p:blipFill>
            <a:blip r:embed="rId13" r:link="rId1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476" y="-1295400"/>
              <a:ext cx="4953000" cy="342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9pPr>
    </p:titleStyle>
    <p:bodyStyle>
      <a:lvl1pPr marL="307975" indent="-307975" algn="l" rtl="0" eaLnBrk="0" fontAlgn="base" hangingPunct="0">
        <a:spcBef>
          <a:spcPct val="0"/>
        </a:spcBef>
        <a:spcAft>
          <a:spcPct val="50000"/>
        </a:spcAft>
        <a:buClr>
          <a:srgbClr val="EC1608"/>
        </a:buClr>
        <a:buFont typeface="Arial" pitchFamily="34" charset="0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354013" indent="-150813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668338" indent="-152400" algn="l" rtl="0" eaLnBrk="0" fontAlgn="base" hangingPunct="0">
        <a:spcBef>
          <a:spcPct val="0"/>
        </a:spcBef>
        <a:spcAft>
          <a:spcPct val="50000"/>
        </a:spcAft>
        <a:buClr>
          <a:schemeClr val="accent2"/>
        </a:buClr>
        <a:buFont typeface="Arial" pitchFamily="34" charset="0"/>
        <a:buChar char="–"/>
        <a:defRPr sz="1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971550" indent="-157163" algn="l" rtl="0" eaLnBrk="0" fontAlgn="base" hangingPunct="0">
        <a:spcBef>
          <a:spcPct val="0"/>
        </a:spcBef>
        <a:spcAft>
          <a:spcPct val="50000"/>
        </a:spcAft>
        <a:buClr>
          <a:schemeClr val="hlink"/>
        </a:buClr>
        <a:buFont typeface="Arial" pitchFamily="34" charset="0"/>
        <a:buChar char="»"/>
        <a:defRPr sz="1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230313" indent="-155575" algn="l" rtl="0" eaLnBrk="0" fontAlgn="base" hangingPunct="0">
        <a:spcBef>
          <a:spcPct val="0"/>
        </a:spcBef>
        <a:spcAft>
          <a:spcPct val="50000"/>
        </a:spcAft>
        <a:buClr>
          <a:schemeClr val="accent1"/>
        </a:buClr>
        <a:buFont typeface="Arial" pitchFamily="34" charset="0"/>
        <a:buChar char="&gt;"/>
        <a:defRPr sz="1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16875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1447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26019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059113" indent="-155575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health.ny.gov/health_care/medicaid/redesign/delivery_system_reform_incentive_payment_program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275" y="149225"/>
            <a:ext cx="8815388" cy="6556376"/>
          </a:xfrm>
          <a:prstGeom prst="rect">
            <a:avLst/>
          </a:prstGeom>
          <a:solidFill>
            <a:srgbClr val="FAF8EC"/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DSRIP &amp; Bronx Partners for Healthy Communities: An Overview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Developed by the BPHC Project Management Office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5" descr="BPHC-Logo-Lef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943600"/>
            <a:ext cx="3600450" cy="685800"/>
          </a:xfrm>
          <a:prstGeom prst="rect">
            <a:avLst/>
          </a:prstGeom>
        </p:spPr>
      </p:pic>
      <p:pic>
        <p:nvPicPr>
          <p:cNvPr id="7" name="Picture 6" descr="SBH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72400" y="5943600"/>
            <a:ext cx="1143000" cy="71227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68275" y="149225"/>
            <a:ext cx="8815388" cy="6556376"/>
          </a:xfrm>
          <a:prstGeom prst="rect">
            <a:avLst/>
          </a:prstGeom>
          <a:solidFill>
            <a:srgbClr val="FAF8EC"/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189485" y="1900514"/>
            <a:ext cx="6477000" cy="161365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858" tIns="50929" rIns="101858" bIns="50929" anchor="ctr"/>
          <a:lstStyle/>
          <a:p>
            <a:pPr algn="ctr">
              <a:defRPr/>
            </a:pP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408986" y="2078959"/>
            <a:ext cx="1377611" cy="13410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858" tIns="50929" rIns="101858" bIns="50929" anchor="ctr"/>
          <a:lstStyle/>
          <a:p>
            <a:pPr algn="ctr" defTabSz="1019175">
              <a:defRPr/>
            </a:pP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325239"/>
            <a:ext cx="7966075" cy="476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  <a:latin typeface="+mj-lt"/>
                <a:cs typeface="MS PGothic"/>
              </a:rPr>
              <a:t>Overview</a:t>
            </a:r>
            <a:r>
              <a:rPr lang="en-US" b="1" dirty="0" smtClean="0">
                <a:latin typeface="+mj-lt"/>
                <a:cs typeface="MS PGothic"/>
              </a:rPr>
              <a:t>  </a:t>
            </a:r>
            <a:endParaRPr lang="en-US" b="1" dirty="0">
              <a:latin typeface="+mj-lt"/>
              <a:cs typeface="MS PGothic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78032" y="928462"/>
            <a:ext cx="8034291" cy="7927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defTabSz="1019175">
              <a:spcAft>
                <a:spcPts val="600"/>
              </a:spcAft>
            </a:pPr>
            <a:r>
              <a:rPr lang="en-US" sz="1700" dirty="0" smtClean="0">
                <a:solidFill>
                  <a:srgbClr val="000000"/>
                </a:solidFill>
                <a:cs typeface="Calibri" pitchFamily="34" charset="0"/>
              </a:rPr>
              <a:t>New York State (NYS</a:t>
            </a:r>
            <a:r>
              <a:rPr lang="en-US" sz="1700" dirty="0">
                <a:solidFill>
                  <a:srgbClr val="000000"/>
                </a:solidFill>
                <a:cs typeface="Calibri" pitchFamily="34" charset="0"/>
              </a:rPr>
              <a:t>)</a:t>
            </a:r>
            <a:r>
              <a:rPr lang="en-US" sz="1700" dirty="0" smtClean="0">
                <a:solidFill>
                  <a:srgbClr val="000000"/>
                </a:solidFill>
                <a:cs typeface="Calibri" pitchFamily="34" charset="0"/>
              </a:rPr>
              <a:t> received federal approval to </a:t>
            </a:r>
            <a:r>
              <a:rPr lang="en-US" sz="1700" dirty="0">
                <a:solidFill>
                  <a:srgbClr val="000000"/>
                </a:solidFill>
                <a:cs typeface="Calibri" pitchFamily="34" charset="0"/>
              </a:rPr>
              <a:t>implement a Delivery System Reform Incentive Payment (DSRIP) program </a:t>
            </a:r>
            <a:r>
              <a:rPr lang="en-US" sz="1700" dirty="0" smtClean="0">
                <a:solidFill>
                  <a:srgbClr val="000000"/>
                </a:solidFill>
                <a:cs typeface="Calibri" pitchFamily="34" charset="0"/>
              </a:rPr>
              <a:t>that will provide funding for </a:t>
            </a:r>
            <a:r>
              <a:rPr lang="en-US" sz="1700" dirty="0">
                <a:solidFill>
                  <a:srgbClr val="000000"/>
                </a:solidFill>
                <a:cs typeface="Calibri" pitchFamily="34" charset="0"/>
              </a:rPr>
              <a:t>public and safety net </a:t>
            </a:r>
            <a:r>
              <a:rPr lang="en-US" sz="1700" dirty="0" smtClean="0">
                <a:solidFill>
                  <a:srgbClr val="000000"/>
                </a:solidFill>
                <a:cs typeface="Calibri" pitchFamily="34" charset="0"/>
              </a:rPr>
              <a:t>providers to transform the NYS health care delivery system.</a:t>
            </a:r>
            <a:endParaRPr lang="en-US" sz="1700" dirty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35531" y="3630592"/>
            <a:ext cx="8034291" cy="128789"/>
          </a:xfrm>
          <a:prstGeom prst="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endParaRPr lang="en-US" sz="1100" b="1" dirty="0">
              <a:solidFill>
                <a:srgbClr val="000000"/>
              </a:solidFill>
            </a:endParaRPr>
          </a:p>
        </p:txBody>
      </p:sp>
      <p:pic>
        <p:nvPicPr>
          <p:cNvPr id="2054" name="Picture 6" descr="http://thumb9.shutterstock.com/photos/thumb_large/748210/148628426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2748"/>
          <a:stretch/>
        </p:blipFill>
        <p:spPr bwMode="auto">
          <a:xfrm>
            <a:off x="574559" y="2080918"/>
            <a:ext cx="1212038" cy="117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2266972" y="1981703"/>
            <a:ext cx="6437312" cy="1373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500" u="sng" dirty="0" smtClean="0">
                <a:cs typeface="Calibri" pitchFamily="34" charset="0"/>
              </a:rPr>
              <a:t>Goals:</a:t>
            </a:r>
          </a:p>
          <a:p>
            <a:pPr marL="342900" indent="-342900" defTabSz="889000">
              <a:lnSpc>
                <a:spcPct val="90000"/>
              </a:lnSpc>
              <a:spcAft>
                <a:spcPct val="35000"/>
              </a:spcAft>
              <a:buFontTx/>
              <a:buAutoNum type="arabicParenBoth"/>
              <a:defRPr/>
            </a:pPr>
            <a:r>
              <a:rPr lang="en-US" sz="1500" dirty="0" smtClean="0">
                <a:cs typeface="Calibri" pitchFamily="34" charset="0"/>
              </a:rPr>
              <a:t>Achieve the Triple AIM :Better Health, Better Health Care, L</a:t>
            </a:r>
            <a:r>
              <a:rPr lang="en-US" sz="1500" dirty="0">
                <a:cs typeface="Calibri" pitchFamily="34" charset="0"/>
              </a:rPr>
              <a:t>ower cost</a:t>
            </a:r>
          </a:p>
          <a:p>
            <a:pPr marL="342900" indent="-342900" defTabSz="889000">
              <a:lnSpc>
                <a:spcPct val="90000"/>
              </a:lnSpc>
              <a:spcAft>
                <a:spcPct val="35000"/>
              </a:spcAft>
              <a:buFontTx/>
              <a:buAutoNum type="arabicParenBoth"/>
              <a:defRPr/>
            </a:pPr>
            <a:r>
              <a:rPr lang="en-US" sz="1500" dirty="0" smtClean="0">
                <a:cs typeface="Calibri" pitchFamily="34" charset="0"/>
              </a:rPr>
              <a:t>Transform Delivery and payment system to incentivize value over volume</a:t>
            </a:r>
            <a:endParaRPr lang="en-US" sz="1500" dirty="0">
              <a:cs typeface="Calibri" pitchFamily="34" charset="0"/>
            </a:endParaRPr>
          </a:p>
          <a:p>
            <a:pPr marL="342900" indent="-342900" defTabSz="889000">
              <a:lnSpc>
                <a:spcPct val="90000"/>
              </a:lnSpc>
              <a:spcAft>
                <a:spcPct val="35000"/>
              </a:spcAft>
              <a:buFontTx/>
              <a:buAutoNum type="arabicParenBoth"/>
              <a:defRPr/>
            </a:pPr>
            <a:r>
              <a:rPr lang="en-US" sz="1500" dirty="0" smtClean="0">
                <a:cs typeface="Calibri" pitchFamily="34" charset="0"/>
              </a:rPr>
              <a:t>Ensure delivery system transformation continues beyond the waiver period through </a:t>
            </a:r>
            <a:r>
              <a:rPr lang="en-US" sz="1500" dirty="0">
                <a:cs typeface="Calibri" pitchFamily="34" charset="0"/>
              </a:rPr>
              <a:t>managed care payment </a:t>
            </a:r>
            <a:r>
              <a:rPr lang="en-US" sz="1500" dirty="0" smtClean="0">
                <a:cs typeface="Calibri" pitchFamily="34" charset="0"/>
              </a:rPr>
              <a:t>reform  </a:t>
            </a:r>
            <a:endParaRPr lang="en-US" sz="1500" dirty="0">
              <a:cs typeface="Calibri" pitchFamily="34" charset="0"/>
            </a:endParaRPr>
          </a:p>
        </p:txBody>
      </p:sp>
      <p:cxnSp>
        <p:nvCxnSpPr>
          <p:cNvPr id="23" name="Straight Connector 15"/>
          <p:cNvCxnSpPr>
            <a:cxnSpLocks noChangeShapeType="1"/>
          </p:cNvCxnSpPr>
          <p:nvPr/>
        </p:nvCxnSpPr>
        <p:spPr bwMode="auto">
          <a:xfrm>
            <a:off x="1832348" y="2786447"/>
            <a:ext cx="266700" cy="0"/>
          </a:xfrm>
          <a:prstGeom prst="line">
            <a:avLst/>
          </a:prstGeom>
          <a:noFill/>
          <a:ln w="19050" algn="ctr">
            <a:solidFill>
              <a:srgbClr val="336699"/>
            </a:solidFill>
            <a:round/>
            <a:headEnd/>
            <a:tailEnd/>
          </a:ln>
        </p:spPr>
      </p:cxnSp>
      <p:sp>
        <p:nvSpPr>
          <p:cNvPr id="24" name="Rectangle 23"/>
          <p:cNvSpPr/>
          <p:nvPr/>
        </p:nvSpPr>
        <p:spPr bwMode="auto">
          <a:xfrm>
            <a:off x="2192822" y="4037753"/>
            <a:ext cx="6477000" cy="188259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858" tIns="50929" rIns="101858" bIns="50929" anchor="ctr"/>
          <a:lstStyle/>
          <a:p>
            <a:pPr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500" u="sng" dirty="0" smtClean="0">
                <a:solidFill>
                  <a:srgbClr val="000000"/>
                </a:solidFill>
                <a:cs typeface="Calibri" pitchFamily="34" charset="0"/>
              </a:rPr>
              <a:t>Key Program Components:</a:t>
            </a:r>
          </a:p>
          <a:p>
            <a:pPr marL="285750" indent="-285750" defTabSz="889000">
              <a:lnSpc>
                <a:spcPct val="90000"/>
              </a:lnSpc>
              <a:spcAft>
                <a:spcPct val="35000"/>
              </a:spcAft>
              <a:buFont typeface="Wingdings" pitchFamily="2" charset="2"/>
              <a:buChar char="§"/>
              <a:defRPr/>
            </a:pPr>
            <a:r>
              <a:rPr lang="en-US" sz="1500" dirty="0" smtClean="0">
                <a:solidFill>
                  <a:srgbClr val="000000"/>
                </a:solidFill>
                <a:cs typeface="Calibri" pitchFamily="34" charset="0"/>
              </a:rPr>
              <a:t>Statewide funding initiative for public hospitals and safety net providers</a:t>
            </a:r>
          </a:p>
          <a:p>
            <a:pPr marL="285750" indent="-285750" defTabSz="889000">
              <a:lnSpc>
                <a:spcPct val="90000"/>
              </a:lnSpc>
              <a:spcAft>
                <a:spcPct val="35000"/>
              </a:spcAft>
              <a:buFont typeface="Wingdings" pitchFamily="2" charset="2"/>
              <a:buChar char="§"/>
              <a:defRPr/>
            </a:pPr>
            <a:r>
              <a:rPr lang="en-US" sz="1500" dirty="0" smtClean="0">
                <a:solidFill>
                  <a:srgbClr val="000000"/>
                </a:solidFill>
                <a:cs typeface="Calibri" pitchFamily="34" charset="0"/>
              </a:rPr>
              <a:t>Only coalitions of community/regional health providers are eligible</a:t>
            </a:r>
          </a:p>
          <a:p>
            <a:pPr marL="285750" indent="-285750" defTabSz="889000">
              <a:lnSpc>
                <a:spcPct val="90000"/>
              </a:lnSpc>
              <a:spcAft>
                <a:spcPct val="35000"/>
              </a:spcAft>
              <a:buFont typeface="Wingdings" pitchFamily="2" charset="2"/>
              <a:buChar char="§"/>
              <a:defRPr/>
            </a:pPr>
            <a:r>
              <a:rPr lang="en-US" sz="1500" dirty="0" smtClean="0">
                <a:solidFill>
                  <a:srgbClr val="000000"/>
                </a:solidFill>
                <a:cs typeface="Calibri" pitchFamily="34" charset="0"/>
              </a:rPr>
              <a:t>DSRIP projects based on a menu of interventions approved by CMS and NYS</a:t>
            </a:r>
          </a:p>
          <a:p>
            <a:pPr marL="285750" indent="-285750" defTabSz="889000">
              <a:lnSpc>
                <a:spcPct val="90000"/>
              </a:lnSpc>
              <a:spcAft>
                <a:spcPct val="35000"/>
              </a:spcAft>
              <a:buFont typeface="Wingdings" pitchFamily="2" charset="2"/>
              <a:buChar char="§"/>
              <a:defRPr/>
            </a:pPr>
            <a:r>
              <a:rPr lang="en-US" sz="1500" dirty="0" smtClean="0">
                <a:solidFill>
                  <a:srgbClr val="000000"/>
                </a:solidFill>
                <a:cs typeface="Calibri" pitchFamily="34" charset="0"/>
              </a:rPr>
              <a:t>Payments to providers based on their performance in meeting outcome milestones and state achieving statewide metrics</a:t>
            </a:r>
          </a:p>
        </p:txBody>
      </p:sp>
      <p:cxnSp>
        <p:nvCxnSpPr>
          <p:cNvPr id="25" name="Straight Connector 15"/>
          <p:cNvCxnSpPr>
            <a:cxnSpLocks noChangeShapeType="1"/>
          </p:cNvCxnSpPr>
          <p:nvPr/>
        </p:nvCxnSpPr>
        <p:spPr bwMode="auto">
          <a:xfrm>
            <a:off x="1868995" y="4979050"/>
            <a:ext cx="266700" cy="0"/>
          </a:xfrm>
          <a:prstGeom prst="line">
            <a:avLst/>
          </a:prstGeom>
          <a:noFill/>
          <a:ln w="19050" algn="ctr">
            <a:solidFill>
              <a:srgbClr val="336699"/>
            </a:solidFill>
            <a:round/>
            <a:headEnd/>
            <a:tailEnd/>
          </a:ln>
        </p:spPr>
      </p:cxnSp>
      <p:sp>
        <p:nvSpPr>
          <p:cNvPr id="26" name="Oval 25"/>
          <p:cNvSpPr/>
          <p:nvPr/>
        </p:nvSpPr>
        <p:spPr bwMode="auto">
          <a:xfrm>
            <a:off x="408986" y="4310074"/>
            <a:ext cx="1377611" cy="1341099"/>
          </a:xfrm>
          <a:prstGeom prst="ellipse">
            <a:avLst/>
          </a:prstGeom>
          <a:solidFill>
            <a:schemeClr val="bg1">
              <a:lumMod val="95000"/>
            </a:schemeClr>
          </a:solidFill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858" tIns="50929" rIns="101858" bIns="50929" anchor="ctr"/>
          <a:lstStyle/>
          <a:p>
            <a:pPr algn="ctr" defTabSz="1019175">
              <a:defRPr/>
            </a:pPr>
            <a:endParaRPr lang="en-US" sz="1100" b="1" dirty="0">
              <a:solidFill>
                <a:srgbClr val="000000"/>
              </a:solidFill>
            </a:endParaRPr>
          </a:p>
        </p:txBody>
      </p:sp>
      <p:pic>
        <p:nvPicPr>
          <p:cNvPr id="2051" name="Picture 7" descr="Puzzle Pieces Clip 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5724" y="4595948"/>
            <a:ext cx="784133" cy="784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 bwMode="auto">
          <a:xfrm>
            <a:off x="1447800" y="6019800"/>
            <a:ext cx="5982222" cy="65246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defTabSz="1019175">
              <a:spcAft>
                <a:spcPts val="60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Additional information about the NY State </a:t>
            </a:r>
            <a:r>
              <a:rPr lang="en-US" sz="1200" dirty="0">
                <a:solidFill>
                  <a:srgbClr val="000000"/>
                </a:solidFill>
              </a:rPr>
              <a:t>DSRIP </a:t>
            </a:r>
            <a:r>
              <a:rPr lang="en-US" sz="1200" dirty="0" smtClean="0">
                <a:solidFill>
                  <a:srgbClr val="000000"/>
                </a:solidFill>
              </a:rPr>
              <a:t>program can be accessed here: </a:t>
            </a:r>
            <a:r>
              <a:rPr lang="en-US" sz="1200" dirty="0">
                <a:solidFill>
                  <a:srgbClr val="000000"/>
                </a:solidFill>
                <a:hlinkClick r:id="rId4"/>
              </a:rPr>
              <a:t>https://</a:t>
            </a:r>
            <a:r>
              <a:rPr lang="en-US" sz="1200" dirty="0" smtClean="0">
                <a:solidFill>
                  <a:srgbClr val="000000"/>
                </a:solidFill>
                <a:hlinkClick r:id="rId4"/>
              </a:rPr>
              <a:t>www.health.ny.gov/health_care/medicaid/redesign/delivery_system_reform_incentive_payment_program.htm</a:t>
            </a:r>
            <a:r>
              <a:rPr lang="en-US" sz="1200" dirty="0" smtClean="0">
                <a:solidFill>
                  <a:srgbClr val="000000"/>
                </a:solidFill>
              </a:rPr>
              <a:t> 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42772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457200" y="436563"/>
            <a:ext cx="8229600" cy="658812"/>
          </a:xfrm>
        </p:spPr>
        <p:txBody>
          <a:bodyPr/>
          <a:lstStyle/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</a:rPr>
              <a:t>What is Bronx Partners for Healthy Communities (BPHC)?</a:t>
            </a:r>
            <a:r>
              <a:rPr lang="en-US" sz="2400" dirty="0" smtClean="0">
                <a:solidFill>
                  <a:srgbClr val="002060"/>
                </a:solidFill>
              </a:rPr>
              <a:t/>
            </a:r>
            <a:br>
              <a:rPr lang="en-US" sz="2400" dirty="0" smtClean="0">
                <a:solidFill>
                  <a:srgbClr val="002060"/>
                </a:solidFill>
              </a:rPr>
            </a:br>
            <a:endParaRPr lang="en-US" sz="2400" dirty="0" smtClean="0">
              <a:solidFill>
                <a:srgbClr val="002060"/>
              </a:solidFill>
            </a:endParaRPr>
          </a:p>
        </p:txBody>
      </p:sp>
      <p:sp>
        <p:nvSpPr>
          <p:cNvPr id="3077" name="Rectangle 8"/>
          <p:cNvSpPr>
            <a:spLocks noChangeArrowheads="1"/>
          </p:cNvSpPr>
          <p:nvPr/>
        </p:nvSpPr>
        <p:spPr bwMode="auto">
          <a:xfrm>
            <a:off x="457200" y="995363"/>
            <a:ext cx="822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alibri" pitchFamily="34" charset="0"/>
              </a:rPr>
              <a:t>BPHC is an emerging Performing Provider System in the Bronx led by SBH Health System. This PPS currently consists of: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9E61A0-3E35-4595-9B9A-461ED5646511}" type="slidenum">
              <a:rPr lang="en-US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9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774023"/>
          <a:ext cx="8229600" cy="4821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4000" b="1" dirty="0" smtClean="0">
                <a:solidFill>
                  <a:srgbClr val="002060"/>
                </a:solidFill>
              </a:rPr>
              <a:t>SBH As Lead Applicant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4763"/>
            <a:ext cx="8229600" cy="827087"/>
          </a:xfrm>
        </p:spPr>
        <p:txBody>
          <a:bodyPr rtlCol="0">
            <a:normAutofit fontScale="6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SBH Health System has received the support and approval to serve as the lead applicant from </a:t>
            </a:r>
            <a:r>
              <a:rPr lang="en-US" dirty="0" smtClean="0">
                <a:solidFill>
                  <a:schemeClr val="tx2"/>
                </a:solidFill>
              </a:rPr>
              <a:t>founding </a:t>
            </a:r>
            <a:r>
              <a:rPr lang="en-US" dirty="0">
                <a:solidFill>
                  <a:schemeClr val="tx2"/>
                </a:solidFill>
              </a:rPr>
              <a:t>members </a:t>
            </a:r>
            <a:r>
              <a:rPr lang="en-US" dirty="0" smtClean="0">
                <a:solidFill>
                  <a:schemeClr val="tx2"/>
                </a:solidFill>
              </a:rPr>
              <a:t>and the BPHC Steering Committee.</a:t>
            </a:r>
            <a:endParaRPr lang="en-US" dirty="0">
              <a:solidFill>
                <a:schemeClr val="tx2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457200" y="2058309"/>
          <a:ext cx="8229600" cy="445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2714E6-1825-4B17-BAF1-40C74FE93320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http://upload.wikimedia.org/wikipedia/commons/7/74/New_York_City_-_Bronx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4420501" cy="460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itle 1"/>
          <p:cNvSpPr txBox="1">
            <a:spLocks/>
          </p:cNvSpPr>
          <p:nvPr/>
        </p:nvSpPr>
        <p:spPr bwMode="auto">
          <a:xfrm>
            <a:off x="304800" y="361950"/>
            <a:ext cx="8270875" cy="64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28" tIns="45665" rIns="91328" bIns="45665" anchor="b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5pPr>
            <a:lvl6pPr marL="457092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6pPr>
            <a:lvl7pPr marL="914186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7pPr>
            <a:lvl8pPr marL="1371279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8pPr>
            <a:lvl9pPr marL="1828373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002060"/>
                </a:solidFill>
                <a:latin typeface="+mj-lt"/>
                <a:cs typeface="MS PGothic"/>
              </a:rPr>
              <a:t>BPHC Geographic Region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4725302" y="1981200"/>
            <a:ext cx="35804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itle 1"/>
          <p:cNvSpPr txBox="1">
            <a:spLocks/>
          </p:cNvSpPr>
          <p:nvPr/>
        </p:nvSpPr>
        <p:spPr bwMode="auto">
          <a:xfrm>
            <a:off x="4725303" y="1550424"/>
            <a:ext cx="3580498" cy="43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 anchor="b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5pPr>
            <a:lvl6pPr marL="457092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6pPr>
            <a:lvl7pPr marL="914186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7pPr>
            <a:lvl8pPr marL="1371279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8pPr>
            <a:lvl9pPr marL="1828373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defRPr/>
            </a:pPr>
            <a:r>
              <a:rPr lang="en-US" sz="2200" dirty="0" smtClean="0">
                <a:solidFill>
                  <a:srgbClr val="000000"/>
                </a:solidFill>
                <a:latin typeface="Calibri"/>
                <a:cs typeface="MS PGothic"/>
              </a:rPr>
              <a:t>The Entire Bronx Borough</a:t>
            </a:r>
          </a:p>
        </p:txBody>
      </p:sp>
      <p:sp>
        <p:nvSpPr>
          <p:cNvPr id="48" name="Title 1"/>
          <p:cNvSpPr txBox="1">
            <a:spLocks/>
          </p:cNvSpPr>
          <p:nvPr/>
        </p:nvSpPr>
        <p:spPr bwMode="auto">
          <a:xfrm>
            <a:off x="4917617" y="2133600"/>
            <a:ext cx="3921583" cy="424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 anchor="b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itchFamily="18" charset="0"/>
                <a:ea typeface="ＭＳ Ｐゴシック" pitchFamily="34" charset="-128"/>
                <a:cs typeface="ＭＳ Ｐゴシック"/>
              </a:defRPr>
            </a:lvl5pPr>
            <a:lvl6pPr marL="457092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6pPr>
            <a:lvl7pPr marL="914186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7pPr>
            <a:lvl8pPr marL="1371279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8pPr>
            <a:lvl9pPr marL="1828373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500" b="1" dirty="0" smtClean="0">
                <a:solidFill>
                  <a:srgbClr val="000000"/>
                </a:solidFill>
                <a:latin typeface="Calibri"/>
                <a:cs typeface="MS PGothic"/>
              </a:rPr>
              <a:t>Population: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Culturally vibrant community with population of ~1.5 million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1500" dirty="0" smtClean="0">
              <a:solidFill>
                <a:srgbClr val="000000"/>
              </a:solidFill>
              <a:latin typeface="Calibri"/>
              <a:cs typeface="MS PGothic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500" b="1" dirty="0" smtClean="0">
                <a:solidFill>
                  <a:srgbClr val="000000"/>
                </a:solidFill>
                <a:latin typeface="Calibri"/>
                <a:cs typeface="MS PGothic"/>
              </a:rPr>
              <a:t>Medicaid Coverage: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Highest 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MS PGothic"/>
              </a:rPr>
              <a:t>rates of Medicaid coverage in the State (59% of Bronx residents over the course of a year)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1500" dirty="0" smtClean="0">
              <a:solidFill>
                <a:srgbClr val="000000"/>
              </a:solidFill>
              <a:latin typeface="Calibri"/>
              <a:cs typeface="MS PGothic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500" b="1" dirty="0" smtClean="0">
                <a:solidFill>
                  <a:srgbClr val="000000"/>
                </a:solidFill>
                <a:latin typeface="Calibri"/>
                <a:cs typeface="MS PGothic"/>
              </a:rPr>
              <a:t>Population Health: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Though 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MS PGothic"/>
              </a:rPr>
              <a:t>the Bronx represents only 7% of the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State’s 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MS PGothic"/>
              </a:rPr>
              <a:t>population, it accounts for 22% of asthma hospitalizations and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the diabetes 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MS PGothic"/>
              </a:rPr>
              <a:t>mortality rate is 60% higher than the State’s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rate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endParaRPr lang="en-US" sz="1500" dirty="0" smtClean="0">
              <a:solidFill>
                <a:srgbClr val="000000"/>
              </a:solidFill>
              <a:latin typeface="Calibri"/>
              <a:cs typeface="MS PGothic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500" b="1" dirty="0" smtClean="0">
                <a:solidFill>
                  <a:srgbClr val="000000"/>
                </a:solidFill>
                <a:latin typeface="Calibri"/>
                <a:cs typeface="MS PGothic"/>
              </a:rPr>
              <a:t>Social Factors: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Poorest 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MS PGothic"/>
              </a:rPr>
              <a:t>county in New York State with approximately 30% of residents living in poverty, and a 12% unemployment rate. Over a third of the population has unaffordable or inadequate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MS PGothic"/>
              </a:rPr>
              <a:t>housing. </a:t>
            </a:r>
          </a:p>
        </p:txBody>
      </p:sp>
    </p:spTree>
    <p:extLst>
      <p:ext uri="{BB962C8B-B14F-4D97-AF65-F5344CB8AC3E}">
        <p14:creationId xmlns:p14="http://schemas.microsoft.com/office/powerpoint/2010/main" xmlns="" val="1111186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  <a:ea typeface="ＭＳ Ｐゴシック" pitchFamily="1" charset="-128"/>
                <a:cs typeface="ＭＳ Ｐゴシック" pitchFamily="1" charset="-128"/>
              </a:rPr>
              <a:t>Project Advisory Committee Structure </a:t>
            </a:r>
            <a:r>
              <a:rPr lang="en-US" dirty="0" smtClean="0">
                <a:solidFill>
                  <a:srgbClr val="002060"/>
                </a:solidFill>
                <a:ea typeface="ＭＳ Ｐゴシック" pitchFamily="1" charset="-128"/>
                <a:cs typeface="ＭＳ Ｐゴシック" pitchFamily="1" charset="-128"/>
              </a:rPr>
              <a:t>and Processes</a:t>
            </a:r>
            <a:endParaRPr lang="en-US" sz="2000" dirty="0">
              <a:solidFill>
                <a:srgbClr val="002060"/>
              </a:solidFill>
              <a:cs typeface="MS PGothic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2571843444"/>
              </p:ext>
            </p:extLst>
          </p:nvPr>
        </p:nvGraphicFramePr>
        <p:xfrm>
          <a:off x="914400" y="2590800"/>
          <a:ext cx="6629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ounded Rectangle 9"/>
          <p:cNvSpPr/>
          <p:nvPr/>
        </p:nvSpPr>
        <p:spPr bwMode="auto">
          <a:xfrm>
            <a:off x="7010398" y="1481293"/>
            <a:ext cx="1905001" cy="650476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>
              <a:spcAft>
                <a:spcPts val="600"/>
              </a:spcAft>
            </a:pPr>
            <a:r>
              <a:rPr lang="en-US" sz="1050" b="1" dirty="0" smtClean="0">
                <a:latin typeface="+mj-lt"/>
              </a:rPr>
              <a:t>SBH acts as the fiduciary to the State</a:t>
            </a:r>
            <a:endParaRPr lang="en-US" sz="1050" b="1" dirty="0">
              <a:latin typeface="+mj-lt"/>
            </a:endParaRPr>
          </a:p>
        </p:txBody>
      </p:sp>
      <p:sp>
        <p:nvSpPr>
          <p:cNvPr id="34" name="Right Brace 33"/>
          <p:cNvSpPr/>
          <p:nvPr/>
        </p:nvSpPr>
        <p:spPr bwMode="auto">
          <a:xfrm rot="10800000" flipH="1">
            <a:off x="6705601" y="4705148"/>
            <a:ext cx="380999" cy="1779073"/>
          </a:xfrm>
          <a:prstGeom prst="rightBrace">
            <a:avLst/>
          </a:prstGeom>
          <a:noFill/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37" name="Right Brace 36"/>
          <p:cNvSpPr/>
          <p:nvPr/>
        </p:nvSpPr>
        <p:spPr bwMode="auto">
          <a:xfrm rot="10800000" flipH="1">
            <a:off x="5295900" y="2639364"/>
            <a:ext cx="381000" cy="710445"/>
          </a:xfrm>
          <a:prstGeom prst="rightBrace">
            <a:avLst/>
          </a:prstGeom>
          <a:noFill/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2781300" y="1585369"/>
            <a:ext cx="2514600" cy="442323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25400" cap="flat" cmpd="sng" algn="ctr">
            <a:solidFill>
              <a:schemeClr val="bg1">
                <a:lumMod val="9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0"/>
              </a:spcAft>
            </a:pPr>
            <a:r>
              <a:rPr lang="en-US" b="1" dirty="0" smtClean="0">
                <a:latin typeface="Calibri" pitchFamily="34" charset="0"/>
              </a:rPr>
              <a:t>SBH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7010398" y="2460057"/>
            <a:ext cx="1905000" cy="1088114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>
              <a:spcAft>
                <a:spcPts val="600"/>
              </a:spcAft>
            </a:pPr>
            <a:r>
              <a:rPr lang="en-US" sz="1050" b="1" dirty="0">
                <a:latin typeface="+mj-lt"/>
              </a:rPr>
              <a:t>Steering Committee </a:t>
            </a:r>
            <a:r>
              <a:rPr lang="en-US" sz="1050" dirty="0">
                <a:latin typeface="+mj-lt"/>
              </a:rPr>
              <a:t>approves all plans brought forward by BOC and </a:t>
            </a:r>
            <a:r>
              <a:rPr lang="en-US" sz="1050" dirty="0" err="1" smtClean="0">
                <a:latin typeface="+mj-lt"/>
              </a:rPr>
              <a:t>CDPP</a:t>
            </a:r>
            <a:endParaRPr lang="en-US" sz="1050" dirty="0">
              <a:latin typeface="+mj-lt"/>
            </a:endParaRPr>
          </a:p>
        </p:txBody>
      </p:sp>
      <p:cxnSp>
        <p:nvCxnSpPr>
          <p:cNvPr id="40" name="Straight Connector 39"/>
          <p:cNvCxnSpPr>
            <a:stCxn id="35" idx="2"/>
          </p:cNvCxnSpPr>
          <p:nvPr/>
        </p:nvCxnSpPr>
        <p:spPr bwMode="auto">
          <a:xfrm>
            <a:off x="4038600" y="2027692"/>
            <a:ext cx="0" cy="715851"/>
          </a:xfrm>
          <a:prstGeom prst="line">
            <a:avLst/>
          </a:prstGeom>
          <a:noFill/>
          <a:ln w="3175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352800" y="4072093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ounded Rectangle 44"/>
          <p:cNvSpPr/>
          <p:nvPr/>
        </p:nvSpPr>
        <p:spPr bwMode="auto">
          <a:xfrm>
            <a:off x="7086600" y="5029102"/>
            <a:ext cx="1828799" cy="1131165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R="0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Clinical work groups</a:t>
            </a:r>
            <a:r>
              <a:rPr kumimoji="0" lang="en-US" sz="105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 </a:t>
            </a:r>
            <a:r>
              <a:rPr kumimoji="0" lang="en-US" sz="105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draft project plans to be reviewed by </a:t>
            </a:r>
            <a:r>
              <a:rPr kumimoji="0" lang="en-US" sz="105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CDPP</a:t>
            </a:r>
            <a:endParaRPr kumimoji="0" lang="en-US" sz="105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>
            <a:off x="5715000" y="1698057"/>
            <a:ext cx="1066800" cy="68761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5295900" y="1774257"/>
            <a:ext cx="1714498" cy="0"/>
          </a:xfrm>
          <a:prstGeom prst="line">
            <a:avLst/>
          </a:prstGeom>
          <a:noFill/>
          <a:ln w="254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Right Brace 52"/>
          <p:cNvSpPr/>
          <p:nvPr/>
        </p:nvSpPr>
        <p:spPr bwMode="auto">
          <a:xfrm flipH="1">
            <a:off x="1381927" y="2639366"/>
            <a:ext cx="218273" cy="1420889"/>
          </a:xfrm>
          <a:prstGeom prst="rightBrace">
            <a:avLst>
              <a:gd name="adj1" fmla="val 8333"/>
              <a:gd name="adj2" fmla="val 46828"/>
            </a:avLst>
          </a:prstGeom>
          <a:noFill/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52" name="Rounded Rectangle 51"/>
          <p:cNvSpPr/>
          <p:nvPr/>
        </p:nvSpPr>
        <p:spPr bwMode="auto">
          <a:xfrm>
            <a:off x="228601" y="2743543"/>
            <a:ext cx="1153326" cy="1212537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R="0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050" dirty="0" smtClean="0">
                <a:latin typeface="Calibri" charset="0"/>
              </a:rPr>
              <a:t>Together, the Steering, BOC, and </a:t>
            </a:r>
            <a:r>
              <a:rPr lang="en-US" sz="1050" dirty="0" err="1" smtClean="0">
                <a:latin typeface="Calibri" charset="0"/>
              </a:rPr>
              <a:t>CDPP</a:t>
            </a:r>
            <a:r>
              <a:rPr lang="en-US" sz="1050" dirty="0" smtClean="0">
                <a:latin typeface="Calibri" charset="0"/>
              </a:rPr>
              <a:t> Committees form the</a:t>
            </a:r>
            <a:r>
              <a:rPr lang="en-US" sz="1050" b="1" dirty="0" smtClean="0">
                <a:latin typeface="Calibri" charset="0"/>
              </a:rPr>
              <a:t> PAC</a:t>
            </a:r>
            <a:endParaRPr kumimoji="0" lang="en-US" sz="105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18" name="Right Brace 17"/>
          <p:cNvSpPr/>
          <p:nvPr/>
        </p:nvSpPr>
        <p:spPr bwMode="auto">
          <a:xfrm rot="10800000">
            <a:off x="1516742" y="4719867"/>
            <a:ext cx="388257" cy="1092990"/>
          </a:xfrm>
          <a:prstGeom prst="rightBrace">
            <a:avLst/>
          </a:prstGeom>
          <a:noFill/>
          <a:ln w="28575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 flipH="1">
            <a:off x="228600" y="4495800"/>
            <a:ext cx="1291771" cy="1456698"/>
          </a:xfrm>
          <a:prstGeom prst="round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defTabSz="1019175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Business</a:t>
            </a:r>
            <a:r>
              <a:rPr kumimoji="0" lang="en-US" sz="105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 </a:t>
            </a:r>
            <a:r>
              <a:rPr kumimoji="0" lang="en-US" sz="105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O</a:t>
            </a:r>
            <a:r>
              <a:rPr lang="en-US" sz="1050" b="1" dirty="0" smtClean="0">
                <a:latin typeface="Calibri" charset="0"/>
              </a:rPr>
              <a:t>perations 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work groups*</a:t>
            </a:r>
            <a:r>
              <a:rPr kumimoji="0" lang="en-US" sz="105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 </a:t>
            </a:r>
            <a:r>
              <a:rPr kumimoji="0" lang="en-US" sz="105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0"/>
              </a:rPr>
              <a:t>draft plans for </a:t>
            </a:r>
            <a:r>
              <a:rPr lang="en-US" sz="1050" dirty="0">
                <a:latin typeface="Calibri" charset="0"/>
              </a:rPr>
              <a:t>the development of </a:t>
            </a:r>
            <a:r>
              <a:rPr lang="en-US" sz="1050" dirty="0" smtClean="0">
                <a:latin typeface="Calibri" charset="0"/>
              </a:rPr>
              <a:t>centralized services support and infrastructure</a:t>
            </a:r>
            <a:endParaRPr kumimoji="0" lang="en-US" sz="105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charset="0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5646126" y="2994587"/>
            <a:ext cx="1364272" cy="0"/>
          </a:xfrm>
          <a:prstGeom prst="line">
            <a:avLst/>
          </a:prstGeom>
          <a:noFill/>
          <a:ln w="254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19"/>
          <p:cNvGrpSpPr/>
          <p:nvPr/>
        </p:nvGrpSpPr>
        <p:grpSpPr>
          <a:xfrm>
            <a:off x="381000" y="914400"/>
            <a:ext cx="8382000" cy="442369"/>
            <a:chOff x="381000" y="990600"/>
            <a:chExt cx="8382000" cy="732322"/>
          </a:xfrm>
        </p:grpSpPr>
        <p:sp>
          <p:nvSpPr>
            <p:cNvPr id="21" name="Rectangle 20"/>
            <p:cNvSpPr/>
            <p:nvPr/>
          </p:nvSpPr>
          <p:spPr bwMode="auto">
            <a:xfrm>
              <a:off x="381000" y="990600"/>
              <a:ext cx="8305800" cy="732322"/>
            </a:xfrm>
            <a:prstGeom prst="rect">
              <a:avLst/>
            </a:prstGeom>
            <a:solidFill>
              <a:srgbClr val="336699"/>
            </a:solidFill>
            <a:ln w="22225" cap="flat" cmpd="sng" algn="ctr">
              <a:solidFill>
                <a:srgbClr val="3366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1858" tIns="50929" rIns="101858" bIns="50929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191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Calibri" charset="0"/>
              </a:endParaRPr>
            </a:p>
          </p:txBody>
        </p:sp>
        <p:sp>
          <p:nvSpPr>
            <p:cNvPr id="22" name="Content Placeholder 2"/>
            <p:cNvSpPr txBox="1">
              <a:spLocks/>
            </p:cNvSpPr>
            <p:nvPr/>
          </p:nvSpPr>
          <p:spPr bwMode="auto">
            <a:xfrm>
              <a:off x="465137" y="1081639"/>
              <a:ext cx="8297863" cy="366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361" tIns="0" rIns="91361" bIns="45681" numCol="1" anchor="t" anchorCtr="0" compatLnSpc="1">
              <a:prstTxWarp prst="textNoShape">
                <a:avLst/>
              </a:prstTxWarp>
            </a:bodyPr>
            <a:lstStyle>
              <a:lvl1pPr marL="307975" indent="-307975" algn="l" rtl="0" eaLnBrk="0" fontAlgn="base" hangingPunct="0">
                <a:spcBef>
                  <a:spcPct val="0"/>
                </a:spcBef>
                <a:spcAft>
                  <a:spcPct val="50000"/>
                </a:spcAft>
                <a:buClr>
                  <a:srgbClr val="EC1608"/>
                </a:buClr>
                <a:buFont typeface="Arial" charset="0"/>
                <a:defRPr>
                  <a:solidFill>
                    <a:schemeClr val="tx1"/>
                  </a:solidFill>
                  <a:latin typeface="+mn-lt"/>
                  <a:ea typeface="ＭＳ Ｐゴシック" pitchFamily="34" charset="-128"/>
                  <a:cs typeface="MS PGothic" charset="0"/>
                </a:defRPr>
              </a:lvl1pPr>
              <a:lvl2pPr marL="354013" indent="-150813" algn="l" rtl="0" eaLnBrk="0" fontAlgn="base" hangingPunct="0">
                <a:spcBef>
                  <a:spcPct val="0"/>
                </a:spcBef>
                <a:spcAft>
                  <a:spcPct val="50000"/>
                </a:spcAft>
                <a:buClr>
                  <a:schemeClr val="tx2"/>
                </a:buClr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+mn-lt"/>
                  <a:ea typeface="ＭＳ Ｐゴシック" pitchFamily="34" charset="-128"/>
                  <a:cs typeface="MS PGothic" charset="0"/>
                </a:defRPr>
              </a:lvl2pPr>
              <a:lvl3pPr marL="668338" indent="-152400" algn="l" rtl="0" eaLnBrk="0" fontAlgn="base" hangingPunct="0">
                <a:spcBef>
                  <a:spcPct val="0"/>
                </a:spcBef>
                <a:spcAft>
                  <a:spcPct val="50000"/>
                </a:spcAft>
                <a:buClr>
                  <a:schemeClr val="accent2"/>
                </a:buClr>
                <a:buFont typeface="Arial" charset="0"/>
                <a:buChar char="–"/>
                <a:defRPr sz="1400">
                  <a:solidFill>
                    <a:schemeClr val="tx1"/>
                  </a:solidFill>
                  <a:latin typeface="+mn-lt"/>
                  <a:ea typeface="ＭＳ Ｐゴシック" pitchFamily="34" charset="-128"/>
                  <a:cs typeface="MS PGothic" charset="0"/>
                </a:defRPr>
              </a:lvl3pPr>
              <a:lvl4pPr marL="971550" indent="-157163" algn="l" rtl="0" eaLnBrk="0" fontAlgn="base" hangingPunct="0">
                <a:spcBef>
                  <a:spcPct val="0"/>
                </a:spcBef>
                <a:spcAft>
                  <a:spcPct val="50000"/>
                </a:spcAft>
                <a:buClr>
                  <a:schemeClr val="hlink"/>
                </a:buClr>
                <a:buFont typeface="Arial" charset="0"/>
                <a:buChar char="»"/>
                <a:defRPr sz="1400">
                  <a:solidFill>
                    <a:schemeClr val="tx1"/>
                  </a:solidFill>
                  <a:latin typeface="+mn-lt"/>
                  <a:ea typeface="ＭＳ Ｐゴシック" pitchFamily="34" charset="-128"/>
                  <a:cs typeface="MS PGothic" charset="0"/>
                </a:defRPr>
              </a:lvl4pPr>
              <a:lvl5pPr marL="1230313" indent="-155575" algn="l" rtl="0" eaLnBrk="0" fontAlgn="base" hangingPunct="0">
                <a:spcBef>
                  <a:spcPct val="0"/>
                </a:spcBef>
                <a:spcAft>
                  <a:spcPct val="50000"/>
                </a:spcAft>
                <a:buClr>
                  <a:schemeClr val="accent1"/>
                </a:buClr>
                <a:buFont typeface="Arial" charset="0"/>
                <a:buChar char="&gt;"/>
                <a:defRPr sz="1400">
                  <a:solidFill>
                    <a:schemeClr val="tx1"/>
                  </a:solidFill>
                  <a:latin typeface="+mn-lt"/>
                  <a:ea typeface="ＭＳ Ｐゴシック" pitchFamily="34" charset="-128"/>
                  <a:cs typeface="MS PGothic" charset="0"/>
                </a:defRPr>
              </a:lvl5pPr>
              <a:lvl6pPr marL="1687513" indent="-155575" algn="l" rtl="0" fontAlgn="base">
                <a:spcBef>
                  <a:spcPct val="0"/>
                </a:spcBef>
                <a:spcAft>
                  <a:spcPct val="50000"/>
                </a:spcAft>
                <a:buClr>
                  <a:schemeClr val="accent1"/>
                </a:buClr>
                <a:buFont typeface="Arial" charset="0"/>
                <a:buChar char="&gt;"/>
                <a:defRPr sz="14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6pPr>
              <a:lvl7pPr marL="2144713" indent="-155575" algn="l" rtl="0" fontAlgn="base">
                <a:spcBef>
                  <a:spcPct val="0"/>
                </a:spcBef>
                <a:spcAft>
                  <a:spcPct val="50000"/>
                </a:spcAft>
                <a:buClr>
                  <a:schemeClr val="accent1"/>
                </a:buClr>
                <a:buFont typeface="Arial" charset="0"/>
                <a:buChar char="&gt;"/>
                <a:defRPr sz="14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7pPr>
              <a:lvl8pPr marL="2601913" indent="-155575" algn="l" rtl="0" fontAlgn="base">
                <a:spcBef>
                  <a:spcPct val="0"/>
                </a:spcBef>
                <a:spcAft>
                  <a:spcPct val="50000"/>
                </a:spcAft>
                <a:buClr>
                  <a:schemeClr val="accent1"/>
                </a:buClr>
                <a:buFont typeface="Arial" charset="0"/>
                <a:buChar char="&gt;"/>
                <a:defRPr sz="14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8pPr>
              <a:lvl9pPr marL="3059113" indent="-155575" algn="l" rtl="0" fontAlgn="base">
                <a:spcBef>
                  <a:spcPct val="0"/>
                </a:spcBef>
                <a:spcAft>
                  <a:spcPct val="50000"/>
                </a:spcAft>
                <a:buClr>
                  <a:schemeClr val="accent1"/>
                </a:buClr>
                <a:buFont typeface="Arial" charset="0"/>
                <a:buChar char="&gt;"/>
                <a:defRPr sz="14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9pPr>
            </a:lstStyle>
            <a:p>
              <a:pPr marL="0" indent="0" algn="ctr">
                <a:buClr>
                  <a:schemeClr val="bg1"/>
                </a:buClr>
              </a:pPr>
              <a:r>
                <a:rPr lang="en-US" b="1" dirty="0" smtClean="0">
                  <a:solidFill>
                    <a:schemeClr val="bg1"/>
                  </a:solidFill>
                  <a:latin typeface="+mj-lt"/>
                </a:rPr>
                <a:t>The Project Advisory Committee acts as the planning governance for BPHC.</a:t>
              </a:r>
              <a:endParaRPr lang="en-US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0" y="6019800"/>
            <a:ext cx="3886200" cy="60016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>
              <a:defRPr/>
            </a:pPr>
            <a:r>
              <a:rPr lang="en-US" sz="1100" dirty="0" smtClean="0">
                <a:solidFill>
                  <a:sysClr val="windowText" lastClr="000000"/>
                </a:solidFill>
              </a:rPr>
              <a:t>*45 </a:t>
            </a:r>
            <a:r>
              <a:rPr lang="en-US" sz="1100" dirty="0">
                <a:solidFill>
                  <a:sysClr val="windowText" lastClr="000000"/>
                </a:solidFill>
              </a:rPr>
              <a:t>organizations are </a:t>
            </a:r>
            <a:r>
              <a:rPr lang="en-US" sz="1100" dirty="0" smtClean="0">
                <a:solidFill>
                  <a:sysClr val="windowText" lastClr="000000"/>
                </a:solidFill>
              </a:rPr>
              <a:t>represented on work groups. There is a total of 113 members across the 7 work groups.</a:t>
            </a:r>
            <a:endParaRPr 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92A32-A2D9-41B5-9B3B-6307D8669A1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5750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2971800" y="3276600"/>
            <a:ext cx="914400" cy="1"/>
          </a:xfrm>
          <a:prstGeom prst="line">
            <a:avLst/>
          </a:prstGeom>
          <a:noFill/>
          <a:ln w="317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62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800" b="1" dirty="0">
                <a:solidFill>
                  <a:srgbClr val="002060"/>
                </a:solidFill>
                <a:ea typeface="ＭＳ Ｐゴシック" pitchFamily="1" charset="-128"/>
                <a:cs typeface="ＭＳ Ｐゴシック" pitchFamily="1" charset="-128"/>
              </a:rPr>
              <a:t>Clinical Work Groups and DSRIP Project Assignments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04800" y="1066800"/>
            <a:ext cx="2667000" cy="533400"/>
          </a:xfrm>
          <a:prstGeom prst="roundRect">
            <a:avLst/>
          </a:prstGeom>
          <a:solidFill>
            <a:srgbClr val="8064A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FFFF"/>
                </a:solidFill>
                <a:latin typeface="Calibri" charset="0"/>
              </a:rPr>
              <a:t>Clinical Work Group </a:t>
            </a:r>
            <a:endParaRPr lang="en-US" sz="16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3810000" y="1066801"/>
            <a:ext cx="4800600" cy="533399"/>
          </a:xfrm>
          <a:prstGeom prst="roundRect">
            <a:avLst/>
          </a:prstGeom>
          <a:solidFill>
            <a:srgbClr val="8064A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FFFF"/>
                </a:solidFill>
                <a:latin typeface="Calibri" charset="0"/>
              </a:rPr>
              <a:t>DSRIP Projects</a:t>
            </a:r>
            <a:endParaRPr lang="en-US" sz="16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810002" y="2133600"/>
            <a:ext cx="4186974" cy="276224"/>
          </a:xfrm>
          <a:prstGeom prst="roundRect">
            <a:avLst/>
          </a:prstGeom>
          <a:solidFill>
            <a:srgbClr val="2D5C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</a:rPr>
              <a:t>ED care triage for at-risk 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</a:rPr>
              <a:t>populations</a:t>
            </a:r>
            <a:endParaRPr lang="en-US" sz="12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3810002" y="1828800"/>
            <a:ext cx="4173913" cy="228600"/>
          </a:xfrm>
          <a:prstGeom prst="roundRect">
            <a:avLst/>
          </a:prstGeom>
          <a:solidFill>
            <a:srgbClr val="2D5C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</a:rPr>
              <a:t>Health home at-risk intervention 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</a:rPr>
              <a:t>program</a:t>
            </a:r>
            <a:endParaRPr lang="en-US" sz="12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3810001" y="2504792"/>
            <a:ext cx="4182195" cy="390808"/>
          </a:xfrm>
          <a:prstGeom prst="roundRect">
            <a:avLst/>
          </a:prstGeom>
          <a:solidFill>
            <a:srgbClr val="2D5C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</a:rPr>
              <a:t>Care transitions intervention model to reduce 30 day readmissions for chronic health 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</a:rPr>
              <a:t>conditions</a:t>
            </a:r>
            <a:endParaRPr lang="en-US" sz="12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 bwMode="auto">
          <a:xfrm>
            <a:off x="319087" y="2093912"/>
            <a:ext cx="2667000" cy="573088"/>
          </a:xfrm>
          <a:prstGeom prst="roundRect">
            <a:avLst/>
          </a:prstGeom>
          <a:solidFill>
            <a:srgbClr val="2D5C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  <a:normAutofit lnSpcReduction="10000"/>
          </a:bodyPr>
          <a:lstStyle/>
          <a:p>
            <a:pPr marL="0" marR="0" lvl="0" indent="0" algn="ctr" defTabSz="1019175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charset="0"/>
              </a:rPr>
              <a:t>Care Management &amp; Care Transitions 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charset="0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3048000" y="1852470"/>
            <a:ext cx="704759" cy="1043129"/>
          </a:xfrm>
          <a:prstGeom prst="leftBrace">
            <a:avLst>
              <a:gd name="adj1" fmla="val 8333"/>
              <a:gd name="adj2" fmla="val 50653"/>
            </a:avLst>
          </a:prstGeom>
          <a:noFill/>
          <a:ln w="317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endParaRPr lang="en-US" sz="1100" b="1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3817488" y="3048000"/>
            <a:ext cx="4167405" cy="472651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059726" y="3048000"/>
            <a:ext cx="36917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Calibri" pitchFamily="34" charset="0"/>
              </a:rPr>
              <a:t>Integration of primary care and behavioral health 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</a:rPr>
              <a:t>services</a:t>
            </a:r>
            <a:endParaRPr lang="en-US" sz="12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304800" y="3005433"/>
            <a:ext cx="2667000" cy="575967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FFFFFF"/>
                </a:solidFill>
                <a:latin typeface="Calibri" charset="0"/>
              </a:rPr>
              <a:t>Primary Care/ Behavioral Health Integration</a:t>
            </a:r>
            <a:endParaRPr lang="en-US" sz="14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457200" y="4187062"/>
            <a:ext cx="2362200" cy="609600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endParaRPr lang="en-US" sz="1100" b="1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300037" y="4155014"/>
            <a:ext cx="2638425" cy="641648"/>
          </a:xfrm>
          <a:prstGeom prst="roundRect">
            <a:avLst/>
          </a:prstGeom>
          <a:solidFill>
            <a:srgbClr val="2D5C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FFFFFF"/>
                </a:solidFill>
                <a:latin typeface="Calibri" charset="0"/>
              </a:rPr>
              <a:t>CVD/Asthma/Diabetes</a:t>
            </a:r>
            <a:endParaRPr lang="en-US" sz="14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3817488" y="3747864"/>
            <a:ext cx="4186974" cy="427038"/>
          </a:xfrm>
          <a:prstGeom prst="roundRect">
            <a:avLst/>
          </a:prstGeom>
          <a:solidFill>
            <a:srgbClr val="2D5C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061374" y="3733800"/>
            <a:ext cx="3710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Calibri" pitchFamily="34" charset="0"/>
              </a:rPr>
              <a:t>Evidence-based strategies for disease management for cardiovascular 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</a:rPr>
              <a:t>health</a:t>
            </a:r>
            <a:endParaRPr lang="en-US" sz="12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3810001" y="4242698"/>
            <a:ext cx="4193484" cy="463864"/>
          </a:xfrm>
          <a:prstGeom prst="roundRect">
            <a:avLst/>
          </a:prstGeom>
          <a:solidFill>
            <a:srgbClr val="2D5C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082499" y="4262735"/>
            <a:ext cx="383699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Calibri" pitchFamily="34" charset="0"/>
              </a:rPr>
              <a:t>Evidence-based strategies for disease management for 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</a:rPr>
              <a:t>diabetes</a:t>
            </a:r>
            <a:endParaRPr lang="en-US" sz="12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9" name="Rounded Rectangle 38"/>
          <p:cNvSpPr/>
          <p:nvPr/>
        </p:nvSpPr>
        <p:spPr bwMode="auto">
          <a:xfrm>
            <a:off x="3817487" y="4801649"/>
            <a:ext cx="4175686" cy="299813"/>
          </a:xfrm>
          <a:prstGeom prst="roundRect">
            <a:avLst/>
          </a:prstGeom>
          <a:solidFill>
            <a:srgbClr val="2D5C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40" name="Left Brace 39"/>
          <p:cNvSpPr/>
          <p:nvPr/>
        </p:nvSpPr>
        <p:spPr bwMode="auto">
          <a:xfrm>
            <a:off x="3000466" y="3815661"/>
            <a:ext cx="733334" cy="1257999"/>
          </a:xfrm>
          <a:prstGeom prst="leftBrace">
            <a:avLst>
              <a:gd name="adj1" fmla="val 8333"/>
              <a:gd name="adj2" fmla="val 50653"/>
            </a:avLst>
          </a:prstGeom>
          <a:noFill/>
          <a:ln w="317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endParaRPr lang="en-US" sz="1100" b="1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41" name="Rounded Rectangle 40"/>
          <p:cNvSpPr/>
          <p:nvPr/>
        </p:nvSpPr>
        <p:spPr bwMode="auto">
          <a:xfrm>
            <a:off x="295275" y="5562600"/>
            <a:ext cx="2643187" cy="593585"/>
          </a:xfrm>
          <a:prstGeom prst="roundRect">
            <a:avLst/>
          </a:prstGeom>
          <a:solidFill>
            <a:srgbClr val="2D5C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FFFFFF"/>
                </a:solidFill>
                <a:latin typeface="Calibri" charset="0"/>
              </a:rPr>
              <a:t>Population Health</a:t>
            </a:r>
            <a:endParaRPr lang="en-US" sz="14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082499" y="4796662"/>
            <a:ext cx="37429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Calibri" pitchFamily="34" charset="0"/>
              </a:rPr>
              <a:t>Expansion of asthma home-based self-management 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</a:rPr>
              <a:t>program</a:t>
            </a:r>
            <a:endParaRPr lang="en-US" sz="12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48" name="Left Brace 47"/>
          <p:cNvSpPr/>
          <p:nvPr/>
        </p:nvSpPr>
        <p:spPr bwMode="auto">
          <a:xfrm>
            <a:off x="2971800" y="5433008"/>
            <a:ext cx="838199" cy="1120192"/>
          </a:xfrm>
          <a:prstGeom prst="leftBrace">
            <a:avLst>
              <a:gd name="adj1" fmla="val 8333"/>
              <a:gd name="adj2" fmla="val 32053"/>
            </a:avLst>
          </a:prstGeom>
          <a:noFill/>
          <a:ln w="317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endParaRPr lang="en-US" sz="1100" b="1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3810000" y="5433007"/>
            <a:ext cx="4173913" cy="506655"/>
          </a:xfrm>
          <a:prstGeom prst="roundRect">
            <a:avLst/>
          </a:prstGeom>
          <a:solidFill>
            <a:srgbClr val="2D5C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065163" y="5482462"/>
            <a:ext cx="37432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</a:rPr>
              <a:t>Strengthen mental health and substance abuse infrastructure across systems</a:t>
            </a:r>
            <a:endParaRPr lang="en-US" sz="12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1" name="Rounded Rectangle 50"/>
          <p:cNvSpPr/>
          <p:nvPr/>
        </p:nvSpPr>
        <p:spPr bwMode="auto">
          <a:xfrm>
            <a:off x="3809999" y="6091535"/>
            <a:ext cx="4173913" cy="461665"/>
          </a:xfrm>
          <a:prstGeom prst="roundRect">
            <a:avLst/>
          </a:prstGeom>
          <a:solidFill>
            <a:srgbClr val="2D5C8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76903" y="6091535"/>
            <a:ext cx="3754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</a:rPr>
              <a:t>Increase early access to and retention in HIV care</a:t>
            </a:r>
            <a:endParaRPr lang="en-US" sz="12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8077200" y="1826452"/>
            <a:ext cx="762000" cy="230948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rgbClr val="FFFFFF"/>
                </a:solidFill>
                <a:latin typeface="Calibri" charset="0"/>
              </a:rPr>
              <a:t>2.a.i</a:t>
            </a:r>
            <a:endParaRPr lang="en-US" sz="11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8078875" y="2133600"/>
            <a:ext cx="762000" cy="267575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rgbClr val="FFFFFF"/>
                </a:solidFill>
                <a:latin typeface="Calibri" charset="0"/>
              </a:rPr>
              <a:t>2.a.iii</a:t>
            </a:r>
            <a:endParaRPr lang="en-US" sz="11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8078875" y="2514600"/>
            <a:ext cx="762000" cy="329192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rgbClr val="FFFFFF"/>
                </a:solidFill>
                <a:latin typeface="Calibri" charset="0"/>
              </a:rPr>
              <a:t>2.b.iv</a:t>
            </a:r>
            <a:endParaRPr lang="en-US" sz="11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2" name="Rounded Rectangle 41"/>
          <p:cNvSpPr/>
          <p:nvPr/>
        </p:nvSpPr>
        <p:spPr bwMode="auto">
          <a:xfrm>
            <a:off x="8077200" y="3048000"/>
            <a:ext cx="762000" cy="457200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rgbClr val="FFFFFF"/>
                </a:solidFill>
                <a:latin typeface="Calibri" charset="0"/>
              </a:rPr>
              <a:t>3.a.i</a:t>
            </a:r>
            <a:endParaRPr lang="en-US" sz="11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3" name="Rounded Rectangle 42"/>
          <p:cNvSpPr/>
          <p:nvPr/>
        </p:nvSpPr>
        <p:spPr bwMode="auto">
          <a:xfrm>
            <a:off x="8089761" y="3733800"/>
            <a:ext cx="762000" cy="457091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rgbClr val="FFFFFF"/>
                </a:solidFill>
                <a:latin typeface="Calibri" charset="0"/>
              </a:rPr>
              <a:t>3.b.i</a:t>
            </a:r>
            <a:endParaRPr lang="en-US" sz="11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4" name="Rounded Rectangle 43"/>
          <p:cNvSpPr/>
          <p:nvPr/>
        </p:nvSpPr>
        <p:spPr bwMode="auto">
          <a:xfrm>
            <a:off x="8077200" y="4267309"/>
            <a:ext cx="762000" cy="439253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rgbClr val="FFFFFF"/>
                </a:solidFill>
                <a:latin typeface="Calibri" charset="0"/>
              </a:rPr>
              <a:t>3.c.i</a:t>
            </a:r>
            <a:endParaRPr lang="en-US" sz="11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8101456" y="4800600"/>
            <a:ext cx="737744" cy="300862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rgbClr val="FFFFFF"/>
                </a:solidFill>
                <a:latin typeface="Calibri" charset="0"/>
              </a:rPr>
              <a:t>3.d.ii</a:t>
            </a:r>
            <a:endParaRPr lang="en-US" sz="11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6" name="Rounded Rectangle 45"/>
          <p:cNvSpPr/>
          <p:nvPr/>
        </p:nvSpPr>
        <p:spPr bwMode="auto">
          <a:xfrm>
            <a:off x="8114017" y="5410200"/>
            <a:ext cx="737744" cy="529462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rgbClr val="FFFFFF"/>
                </a:solidFill>
                <a:latin typeface="Calibri" charset="0"/>
              </a:rPr>
              <a:t>4.a.iii</a:t>
            </a:r>
            <a:endParaRPr lang="en-US" sz="1100" b="1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53" name="Rounded Rectangle 52"/>
          <p:cNvSpPr/>
          <p:nvPr/>
        </p:nvSpPr>
        <p:spPr bwMode="auto">
          <a:xfrm>
            <a:off x="8114017" y="6091534"/>
            <a:ext cx="737744" cy="443213"/>
          </a:xfrm>
          <a:prstGeom prst="roundRect">
            <a:avLst/>
          </a:prstGeom>
          <a:solidFill>
            <a:srgbClr val="3366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1858" tIns="50929" rIns="101858" bIns="50929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rgbClr val="FFFFFF"/>
                </a:solidFill>
                <a:latin typeface="Calibri" charset="0"/>
              </a:rPr>
              <a:t>4.c.ii</a:t>
            </a:r>
            <a:endParaRPr lang="en-US" sz="1100" b="1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467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168275" y="149225"/>
            <a:ext cx="8815388" cy="6535738"/>
          </a:xfrm>
          <a:prstGeom prst="rect">
            <a:avLst/>
          </a:prstGeom>
          <a:solidFill>
            <a:srgbClr val="FAF8EC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42"/>
          <p:cNvSpPr>
            <a:spLocks noChangeArrowheads="1"/>
          </p:cNvSpPr>
          <p:nvPr/>
        </p:nvSpPr>
        <p:spPr bwMode="auto">
          <a:xfrm>
            <a:off x="333375" y="2846388"/>
            <a:ext cx="8582025" cy="73501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 lIns="91418" tIns="45709" rIns="91418" bIns="45709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Rectangle 41"/>
          <p:cNvSpPr>
            <a:spLocks noChangeArrowheads="1"/>
          </p:cNvSpPr>
          <p:nvPr/>
        </p:nvSpPr>
        <p:spPr bwMode="auto">
          <a:xfrm>
            <a:off x="415925" y="2971800"/>
            <a:ext cx="8423275" cy="517525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91418" tIns="45709" rIns="91418" bIns="45709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76200" y="1869441"/>
            <a:ext cx="1382426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May 15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Letter of Intent due</a:t>
            </a:r>
          </a:p>
        </p:txBody>
      </p:sp>
      <p:sp>
        <p:nvSpPr>
          <p:cNvPr id="8" name="Freeform 7"/>
          <p:cNvSpPr/>
          <p:nvPr/>
        </p:nvSpPr>
        <p:spPr>
          <a:xfrm>
            <a:off x="533400" y="1066800"/>
            <a:ext cx="1600200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June 26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Design Grant Application due</a:t>
            </a:r>
          </a:p>
        </p:txBody>
      </p:sp>
      <p:sp>
        <p:nvSpPr>
          <p:cNvPr id="9" name="Freeform 8"/>
          <p:cNvSpPr/>
          <p:nvPr/>
        </p:nvSpPr>
        <p:spPr>
          <a:xfrm>
            <a:off x="5543767" y="1066800"/>
            <a:ext cx="2152433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December 16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DSRIP Project Plan Application due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415925" y="345836"/>
            <a:ext cx="7966075" cy="492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1" tIns="45681" rIns="91361" bIns="45681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+mj-lt"/>
                <a:ea typeface="ＭＳ Ｐゴシック" pitchFamily="34" charset="-128"/>
                <a:cs typeface="MS PGothic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Calibri" charset="0"/>
                <a:ea typeface="ＭＳ Ｐゴシック" pitchFamily="34" charset="-128"/>
                <a:cs typeface="MS PGothic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Calibri" charset="0"/>
                <a:ea typeface="ＭＳ Ｐゴシック" pitchFamily="34" charset="-128"/>
                <a:cs typeface="MS PGothic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Calibri" charset="0"/>
                <a:ea typeface="ＭＳ Ｐゴシック" pitchFamily="34" charset="-128"/>
                <a:cs typeface="MS PGothic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Calibri" charset="0"/>
                <a:ea typeface="ＭＳ Ｐゴシック" pitchFamily="34" charset="-128"/>
                <a:cs typeface="MS PGothic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/>
            <a:r>
              <a:rPr lang="en-US" sz="2600" dirty="0" smtClean="0">
                <a:solidFill>
                  <a:srgbClr val="002060"/>
                </a:solidFill>
              </a:rPr>
              <a:t>DSRIP Project Planning Timeline (Year 0)</a:t>
            </a:r>
          </a:p>
        </p:txBody>
      </p:sp>
      <p:sp>
        <p:nvSpPr>
          <p:cNvPr id="22" name="Line 52"/>
          <p:cNvSpPr>
            <a:spLocks noChangeShapeType="1"/>
          </p:cNvSpPr>
          <p:nvPr/>
        </p:nvSpPr>
        <p:spPr bwMode="auto">
          <a:xfrm flipH="1">
            <a:off x="805538" y="2667000"/>
            <a:ext cx="0" cy="304800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" name="Rectangle 54"/>
          <p:cNvSpPr>
            <a:spLocks noChangeArrowheads="1"/>
          </p:cNvSpPr>
          <p:nvPr/>
        </p:nvSpPr>
        <p:spPr bwMode="auto">
          <a:xfrm>
            <a:off x="304800" y="3062445"/>
            <a:ext cx="1219200" cy="30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28" tIns="45665" rIns="91328" bIns="45665" anchor="b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May 2014</a:t>
            </a:r>
          </a:p>
        </p:txBody>
      </p:sp>
      <p:sp>
        <p:nvSpPr>
          <p:cNvPr id="25" name="Rectangle 54"/>
          <p:cNvSpPr>
            <a:spLocks noChangeArrowheads="1"/>
          </p:cNvSpPr>
          <p:nvPr/>
        </p:nvSpPr>
        <p:spPr bwMode="auto">
          <a:xfrm>
            <a:off x="2057400" y="2971800"/>
            <a:ext cx="1059345" cy="523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 anchor="b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August 2014</a:t>
            </a:r>
          </a:p>
        </p:txBody>
      </p:sp>
      <p:sp>
        <p:nvSpPr>
          <p:cNvPr id="32" name="Line 52"/>
          <p:cNvSpPr>
            <a:spLocks noChangeShapeType="1"/>
          </p:cNvSpPr>
          <p:nvPr/>
        </p:nvSpPr>
        <p:spPr bwMode="auto">
          <a:xfrm>
            <a:off x="6619983" y="1869441"/>
            <a:ext cx="1" cy="1102359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3" name="Rectangle 54"/>
          <p:cNvSpPr>
            <a:spLocks noChangeArrowheads="1"/>
          </p:cNvSpPr>
          <p:nvPr/>
        </p:nvSpPr>
        <p:spPr bwMode="auto">
          <a:xfrm>
            <a:off x="5867400" y="2971800"/>
            <a:ext cx="1219200" cy="523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 anchor="b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December 2014</a:t>
            </a:r>
          </a:p>
        </p:txBody>
      </p:sp>
      <p:sp>
        <p:nvSpPr>
          <p:cNvPr id="34" name="Line 6"/>
          <p:cNvSpPr>
            <a:spLocks noChangeShapeType="1"/>
          </p:cNvSpPr>
          <p:nvPr/>
        </p:nvSpPr>
        <p:spPr bwMode="auto">
          <a:xfrm flipV="1">
            <a:off x="1494264" y="862487"/>
            <a:ext cx="5029200" cy="0"/>
          </a:xfrm>
          <a:prstGeom prst="line">
            <a:avLst/>
          </a:prstGeom>
          <a:noFill/>
          <a:ln w="317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square" lIns="82058" tIns="41029" rIns="82058" bIns="41029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5" name="Line 6"/>
          <p:cNvSpPr>
            <a:spLocks noChangeShapeType="1"/>
          </p:cNvSpPr>
          <p:nvPr/>
        </p:nvSpPr>
        <p:spPr bwMode="auto">
          <a:xfrm>
            <a:off x="1468582" y="914400"/>
            <a:ext cx="0" cy="133625"/>
          </a:xfrm>
          <a:prstGeom prst="line">
            <a:avLst/>
          </a:prstGeom>
          <a:noFill/>
          <a:ln w="317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square" lIns="82058" tIns="41029" rIns="82058" bIns="41029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1447800" y="1869441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August 6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Design Grant Awards made</a:t>
            </a:r>
          </a:p>
        </p:txBody>
      </p:sp>
      <p:sp>
        <p:nvSpPr>
          <p:cNvPr id="41" name="Line 52"/>
          <p:cNvSpPr>
            <a:spLocks noChangeShapeType="1"/>
          </p:cNvSpPr>
          <p:nvPr/>
        </p:nvSpPr>
        <p:spPr bwMode="auto">
          <a:xfrm>
            <a:off x="2243955" y="2629344"/>
            <a:ext cx="0" cy="342456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8" name="Line 52"/>
          <p:cNvSpPr>
            <a:spLocks noChangeShapeType="1"/>
          </p:cNvSpPr>
          <p:nvPr/>
        </p:nvSpPr>
        <p:spPr bwMode="auto">
          <a:xfrm flipH="1">
            <a:off x="1371600" y="1869441"/>
            <a:ext cx="0" cy="1120834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7" name="Line 113"/>
          <p:cNvSpPr>
            <a:spLocks noChangeShapeType="1"/>
          </p:cNvSpPr>
          <p:nvPr/>
        </p:nvSpPr>
        <p:spPr bwMode="auto">
          <a:xfrm flipH="1" flipV="1">
            <a:off x="3962400" y="3489321"/>
            <a:ext cx="0" cy="1504319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0" name="Freeform 49"/>
          <p:cNvSpPr/>
          <p:nvPr/>
        </p:nvSpPr>
        <p:spPr>
          <a:xfrm>
            <a:off x="4800600" y="3829871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C00000"/>
                </a:solidFill>
                <a:latin typeface="Calibri"/>
              </a:rPr>
              <a:t>November 14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C00000"/>
                </a:solidFill>
                <a:latin typeface="Calibri"/>
              </a:rPr>
              <a:t>State releases final electronic DSRIP Project Plan Application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3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51" name="Line 113"/>
          <p:cNvSpPr>
            <a:spLocks noChangeShapeType="1"/>
          </p:cNvSpPr>
          <p:nvPr/>
        </p:nvSpPr>
        <p:spPr bwMode="auto">
          <a:xfrm flipH="1" flipV="1">
            <a:off x="5562600" y="3475037"/>
            <a:ext cx="0" cy="33496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6523464" y="914400"/>
            <a:ext cx="0" cy="133625"/>
          </a:xfrm>
          <a:prstGeom prst="line">
            <a:avLst/>
          </a:prstGeom>
          <a:noFill/>
          <a:ln w="317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square" lIns="82058" tIns="41029" rIns="82058" bIns="41029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850612"/>
            <a:ext cx="27432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rgbClr val="000000"/>
                </a:solidFill>
                <a:latin typeface="Calibri"/>
              </a:rPr>
              <a:t>Project Planning</a:t>
            </a:r>
          </a:p>
        </p:txBody>
      </p:sp>
      <p:sp>
        <p:nvSpPr>
          <p:cNvPr id="53" name="Rectangle 54"/>
          <p:cNvSpPr>
            <a:spLocks noChangeArrowheads="1"/>
          </p:cNvSpPr>
          <p:nvPr/>
        </p:nvSpPr>
        <p:spPr bwMode="auto">
          <a:xfrm>
            <a:off x="8001000" y="2971800"/>
            <a:ext cx="838200" cy="523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 anchor="b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</a:rPr>
              <a:t>April 2015</a:t>
            </a:r>
          </a:p>
        </p:txBody>
      </p:sp>
      <p:sp>
        <p:nvSpPr>
          <p:cNvPr id="54" name="Line 113"/>
          <p:cNvSpPr>
            <a:spLocks noChangeShapeType="1"/>
          </p:cNvSpPr>
          <p:nvPr/>
        </p:nvSpPr>
        <p:spPr bwMode="auto">
          <a:xfrm flipH="1" flipV="1">
            <a:off x="8420100" y="3494909"/>
            <a:ext cx="0" cy="33496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7928528" y="3886200"/>
            <a:ext cx="1063072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April 1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DSRIP Year 1 begins</a:t>
            </a:r>
          </a:p>
        </p:txBody>
      </p:sp>
      <p:sp>
        <p:nvSpPr>
          <p:cNvPr id="56" name="Line 52"/>
          <p:cNvSpPr>
            <a:spLocks noChangeShapeType="1"/>
          </p:cNvSpPr>
          <p:nvPr/>
        </p:nvSpPr>
        <p:spPr bwMode="auto">
          <a:xfrm>
            <a:off x="8077200" y="2230120"/>
            <a:ext cx="1" cy="741680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7" name="Freeform 56"/>
          <p:cNvSpPr/>
          <p:nvPr/>
        </p:nvSpPr>
        <p:spPr>
          <a:xfrm>
            <a:off x="7315200" y="1488441"/>
            <a:ext cx="1524000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Early March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DSRIP Project Plan Awards made</a:t>
            </a:r>
          </a:p>
        </p:txBody>
      </p:sp>
      <p:sp>
        <p:nvSpPr>
          <p:cNvPr id="58" name="Freeform 57"/>
          <p:cNvSpPr/>
          <p:nvPr/>
        </p:nvSpPr>
        <p:spPr>
          <a:xfrm>
            <a:off x="6636855" y="3962400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January 20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Public comments due on DSRIP Project Plan applications</a:t>
            </a:r>
          </a:p>
        </p:txBody>
      </p:sp>
      <p:sp>
        <p:nvSpPr>
          <p:cNvPr id="59" name="Line 113"/>
          <p:cNvSpPr>
            <a:spLocks noChangeShapeType="1"/>
          </p:cNvSpPr>
          <p:nvPr/>
        </p:nvSpPr>
        <p:spPr bwMode="auto">
          <a:xfrm flipH="1" flipV="1">
            <a:off x="7391400" y="3489325"/>
            <a:ext cx="0" cy="33496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6019800"/>
            <a:ext cx="3658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000000"/>
                </a:solidFill>
                <a:latin typeface="Calibri"/>
              </a:rPr>
              <a:t>NOTE: Timeline may change at State’s discretion.</a:t>
            </a:r>
          </a:p>
        </p:txBody>
      </p:sp>
      <p:sp>
        <p:nvSpPr>
          <p:cNvPr id="44" name="Freeform 43"/>
          <p:cNvSpPr/>
          <p:nvPr/>
        </p:nvSpPr>
        <p:spPr>
          <a:xfrm>
            <a:off x="3276600" y="5021442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C00000"/>
                </a:solidFill>
                <a:latin typeface="Calibri"/>
              </a:rPr>
              <a:t>September 22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C00000"/>
                </a:solidFill>
                <a:latin typeface="Calibri"/>
              </a:rPr>
              <a:t>State releases draft DSRIP Project Plan Application and Application Review Tool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300" b="1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2209800" y="1066800"/>
            <a:ext cx="1607654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C00000"/>
                </a:solidFill>
                <a:latin typeface="Calibri"/>
              </a:rPr>
              <a:t>August 31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C00000"/>
                </a:solidFill>
                <a:latin typeface="Calibri"/>
              </a:rPr>
              <a:t>State makes baseline data for DSRIP measures available</a:t>
            </a:r>
          </a:p>
        </p:txBody>
      </p:sp>
      <p:sp>
        <p:nvSpPr>
          <p:cNvPr id="38" name="Line 52"/>
          <p:cNvSpPr>
            <a:spLocks noChangeShapeType="1"/>
          </p:cNvSpPr>
          <p:nvPr/>
        </p:nvSpPr>
        <p:spPr bwMode="auto">
          <a:xfrm>
            <a:off x="3039094" y="1935678"/>
            <a:ext cx="8906" cy="103612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2432338" y="3886199"/>
            <a:ext cx="1530062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C00000"/>
                </a:solidFill>
                <a:latin typeface="Calibri"/>
              </a:rPr>
              <a:t>Early Sept.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C00000"/>
                </a:solidFill>
                <a:latin typeface="Calibri"/>
              </a:rPr>
              <a:t>Initial PPS Attribution Logic Run for </a:t>
            </a:r>
            <a:r>
              <a:rPr lang="en-US" sz="1300" dirty="0" smtClean="0">
                <a:solidFill>
                  <a:srgbClr val="C00000"/>
                </a:solidFill>
                <a:latin typeface="Calibri"/>
              </a:rPr>
              <a:t>PPS*</a:t>
            </a:r>
            <a:endParaRPr lang="en-US" sz="13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5" name="Line 52"/>
          <p:cNvSpPr>
            <a:spLocks noChangeShapeType="1"/>
          </p:cNvSpPr>
          <p:nvPr/>
        </p:nvSpPr>
        <p:spPr bwMode="auto">
          <a:xfrm>
            <a:off x="4495800" y="2648172"/>
            <a:ext cx="0" cy="342456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6" name="Line 52"/>
          <p:cNvSpPr>
            <a:spLocks noChangeShapeType="1"/>
          </p:cNvSpPr>
          <p:nvPr/>
        </p:nvSpPr>
        <p:spPr bwMode="auto">
          <a:xfrm>
            <a:off x="5715000" y="2590799"/>
            <a:ext cx="0" cy="380999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9" name="Freeform 48"/>
          <p:cNvSpPr/>
          <p:nvPr/>
        </p:nvSpPr>
        <p:spPr>
          <a:xfrm>
            <a:off x="5029200" y="1671767"/>
            <a:ext cx="1371601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Mid-Nov.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PPS to submit final Network Lists</a:t>
            </a:r>
          </a:p>
        </p:txBody>
      </p:sp>
      <p:sp>
        <p:nvSpPr>
          <p:cNvPr id="60" name="Line 113"/>
          <p:cNvSpPr>
            <a:spLocks noChangeShapeType="1"/>
          </p:cNvSpPr>
          <p:nvPr/>
        </p:nvSpPr>
        <p:spPr bwMode="auto">
          <a:xfrm flipH="1" flipV="1">
            <a:off x="6400799" y="3484138"/>
            <a:ext cx="3727" cy="150950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" name="Freeform 60"/>
          <p:cNvSpPr/>
          <p:nvPr/>
        </p:nvSpPr>
        <p:spPr>
          <a:xfrm>
            <a:off x="5646255" y="4993641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C00000"/>
                </a:solidFill>
                <a:latin typeface="Calibri"/>
              </a:rPr>
              <a:t>Late Nov.-Early Dec.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C00000"/>
                </a:solidFill>
                <a:latin typeface="Calibri"/>
              </a:rPr>
              <a:t>Final attribution will be made available to PPS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5486400"/>
            <a:ext cx="3657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  <a:latin typeface="Calibri"/>
              </a:rPr>
              <a:t>Red text=Pending State </a:t>
            </a:r>
            <a:r>
              <a:rPr lang="en-US" sz="1000" dirty="0" smtClean="0">
                <a:solidFill>
                  <a:srgbClr val="C00000"/>
                </a:solidFill>
                <a:latin typeface="Calibri"/>
              </a:rPr>
              <a:t>deliverables</a:t>
            </a:r>
          </a:p>
          <a:p>
            <a:endParaRPr lang="en-US" sz="1000" dirty="0">
              <a:solidFill>
                <a:srgbClr val="C00000"/>
              </a:solidFill>
              <a:latin typeface="Calibri"/>
            </a:endParaRPr>
          </a:p>
          <a:p>
            <a:r>
              <a:rPr lang="en-US" sz="1000" dirty="0" smtClean="0">
                <a:solidFill>
                  <a:srgbClr val="C00000"/>
                </a:solidFill>
                <a:latin typeface="Calibri"/>
              </a:rPr>
              <a:t>*Date likely to be delayed</a:t>
            </a:r>
            <a:endParaRPr lang="en-US" sz="1000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3" name="Line 113"/>
          <p:cNvSpPr>
            <a:spLocks noChangeShapeType="1"/>
          </p:cNvSpPr>
          <p:nvPr/>
        </p:nvSpPr>
        <p:spPr bwMode="auto">
          <a:xfrm flipH="1" flipV="1">
            <a:off x="3200400" y="3475037"/>
            <a:ext cx="0" cy="334962"/>
          </a:xfrm>
          <a:prstGeom prst="line">
            <a:avLst/>
          </a:prstGeom>
          <a:noFill/>
          <a:ln w="25400">
            <a:solidFill>
              <a:srgbClr val="006699"/>
            </a:solidFill>
            <a:round/>
            <a:headEnd type="oval" w="med" len="med"/>
            <a:tailEnd/>
          </a:ln>
        </p:spPr>
        <p:txBody>
          <a:bodyPr lIns="91418" tIns="45709" rIns="91418" bIns="4570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4" name="Freeform 63"/>
          <p:cNvSpPr/>
          <p:nvPr/>
        </p:nvSpPr>
        <p:spPr>
          <a:xfrm>
            <a:off x="3741255" y="1600200"/>
            <a:ext cx="1516545" cy="721359"/>
          </a:xfrm>
          <a:custGeom>
            <a:avLst/>
            <a:gdLst>
              <a:gd name="connsiteX0" fmla="*/ 0 w 1650875"/>
              <a:gd name="connsiteY0" fmla="*/ 0 h 721359"/>
              <a:gd name="connsiteX1" fmla="*/ 1650875 w 1650875"/>
              <a:gd name="connsiteY1" fmla="*/ 0 h 721359"/>
              <a:gd name="connsiteX2" fmla="*/ 1650875 w 1650875"/>
              <a:gd name="connsiteY2" fmla="*/ 721359 h 721359"/>
              <a:gd name="connsiteX3" fmla="*/ 0 w 1650875"/>
              <a:gd name="connsiteY3" fmla="*/ 721359 h 721359"/>
              <a:gd name="connsiteX4" fmla="*/ 0 w 1650875"/>
              <a:gd name="connsiteY4" fmla="*/ 0 h 721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0875" h="721359">
                <a:moveTo>
                  <a:pt x="0" y="0"/>
                </a:moveTo>
                <a:lnTo>
                  <a:pt x="1650875" y="0"/>
                </a:lnTo>
                <a:lnTo>
                  <a:pt x="1650875" y="721359"/>
                </a:lnTo>
                <a:lnTo>
                  <a:pt x="0" y="721359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1120" tIns="71120" rIns="71120" bIns="71120" numCol="1" spcCol="1270" anchor="t" anchorCtr="0">
            <a:noAutofit/>
          </a:bodyPr>
          <a:lstStyle/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srgbClr val="000000"/>
                </a:solidFill>
                <a:latin typeface="Calibri"/>
              </a:rPr>
              <a:t>October 22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Calibri"/>
              </a:rPr>
              <a:t>Public comments due on draft DSRIP Project Plan application</a:t>
            </a:r>
          </a:p>
          <a:p>
            <a:pPr algn="ctr" defTabSz="4445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300" dirty="0">
              <a:solidFill>
                <a:srgbClr val="C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1886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le Page - Client Presentation">
  <a:themeElements>
    <a:clrScheme name="Title Page - Client Presentation 8">
      <a:dk1>
        <a:srgbClr val="000000"/>
      </a:dk1>
      <a:lt1>
        <a:srgbClr val="FFFFFF"/>
      </a:lt1>
      <a:dk2>
        <a:srgbClr val="F0AB00"/>
      </a:dk2>
      <a:lt2>
        <a:srgbClr val="D52B1E"/>
      </a:lt2>
      <a:accent1>
        <a:srgbClr val="7AB800"/>
      </a:accent1>
      <a:accent2>
        <a:srgbClr val="00A8B4"/>
      </a:accent2>
      <a:accent3>
        <a:srgbClr val="FFFFFF"/>
      </a:accent3>
      <a:accent4>
        <a:srgbClr val="000000"/>
      </a:accent4>
      <a:accent5>
        <a:srgbClr val="BED8AA"/>
      </a:accent5>
      <a:accent6>
        <a:srgbClr val="0098A3"/>
      </a:accent6>
      <a:hlink>
        <a:srgbClr val="666666"/>
      </a:hlink>
      <a:folHlink>
        <a:srgbClr val="4D4D4D"/>
      </a:folHlink>
    </a:clrScheme>
    <a:fontScheme name="Title Page - Client Presentation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lnDef>
    <a:txDef>
      <a:spPr>
        <a:ln w="6350"/>
      </a:spPr>
      <a:bodyPr wrap="square" rtlCol="0">
        <a:spAutoFit/>
      </a:bodyPr>
      <a:lstStyle>
        <a:defPPr>
          <a:defRPr sz="1050" dirty="0" smtClean="0">
            <a:solidFill>
              <a:sysClr val="windowText" lastClr="000000"/>
            </a:solidFill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txDef>
  </a:objectDefaults>
  <a:extraClrSchemeLst>
    <a:extraClrScheme>
      <a:clrScheme name="Title Page - Client Presentation 1">
        <a:dk1>
          <a:srgbClr val="000000"/>
        </a:dk1>
        <a:lt1>
          <a:srgbClr val="FFFFFF"/>
        </a:lt1>
        <a:dk2>
          <a:srgbClr val="EC1608"/>
        </a:dk2>
        <a:lt2>
          <a:srgbClr val="808080"/>
        </a:lt2>
        <a:accent1>
          <a:srgbClr val="FFFFFF"/>
        </a:accent1>
        <a:accent2>
          <a:srgbClr val="EC1608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D61306"/>
        </a:accent6>
        <a:hlink>
          <a:srgbClr val="B2B2B2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2">
        <a:dk1>
          <a:srgbClr val="000000"/>
        </a:dk1>
        <a:lt1>
          <a:srgbClr val="FFFFFF"/>
        </a:lt1>
        <a:dk2>
          <a:srgbClr val="EC1608"/>
        </a:dk2>
        <a:lt2>
          <a:srgbClr val="003768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3">
        <a:dk1>
          <a:srgbClr val="000000"/>
        </a:dk1>
        <a:lt1>
          <a:srgbClr val="FFFFFF"/>
        </a:lt1>
        <a:dk2>
          <a:srgbClr val="EC1608"/>
        </a:dk2>
        <a:lt2>
          <a:srgbClr val="F0AB32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4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5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EDEDE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6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7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F7F7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8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9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0">
        <a:dk1>
          <a:srgbClr val="000000"/>
        </a:dk1>
        <a:lt1>
          <a:srgbClr val="FFFFFF"/>
        </a:lt1>
        <a:dk2>
          <a:srgbClr val="F0AB00"/>
        </a:dk2>
        <a:lt2>
          <a:srgbClr val="D9D9D9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1">
        <a:dk1>
          <a:srgbClr val="000000"/>
        </a:dk1>
        <a:lt1>
          <a:srgbClr val="FFFFFF"/>
        </a:lt1>
        <a:dk2>
          <a:srgbClr val="F0AB00"/>
        </a:dk2>
        <a:lt2>
          <a:srgbClr val="0099A5"/>
        </a:lt2>
        <a:accent1>
          <a:srgbClr val="7AB800"/>
        </a:accent1>
        <a:accent2>
          <a:srgbClr val="D9D9D9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4C4C4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2">
        <a:dk1>
          <a:srgbClr val="000000"/>
        </a:dk1>
        <a:lt1>
          <a:srgbClr val="FFFFFF"/>
        </a:lt1>
        <a:dk2>
          <a:srgbClr val="F0AB00"/>
        </a:dk2>
        <a:lt2>
          <a:srgbClr val="00A8B4"/>
        </a:lt2>
        <a:accent1>
          <a:srgbClr val="7AB800"/>
        </a:accent1>
        <a:accent2>
          <a:srgbClr val="D52B1E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1261A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Title Page - Client Presentation">
  <a:themeElements>
    <a:clrScheme name="Title Page - Client Presentation 8">
      <a:dk1>
        <a:srgbClr val="000000"/>
      </a:dk1>
      <a:lt1>
        <a:srgbClr val="FFFFFF"/>
      </a:lt1>
      <a:dk2>
        <a:srgbClr val="F0AB00"/>
      </a:dk2>
      <a:lt2>
        <a:srgbClr val="D52B1E"/>
      </a:lt2>
      <a:accent1>
        <a:srgbClr val="7AB800"/>
      </a:accent1>
      <a:accent2>
        <a:srgbClr val="00A8B4"/>
      </a:accent2>
      <a:accent3>
        <a:srgbClr val="FFFFFF"/>
      </a:accent3>
      <a:accent4>
        <a:srgbClr val="000000"/>
      </a:accent4>
      <a:accent5>
        <a:srgbClr val="BED8AA"/>
      </a:accent5>
      <a:accent6>
        <a:srgbClr val="0098A3"/>
      </a:accent6>
      <a:hlink>
        <a:srgbClr val="666666"/>
      </a:hlink>
      <a:folHlink>
        <a:srgbClr val="4D4D4D"/>
      </a:folHlink>
    </a:clrScheme>
    <a:fontScheme name="Title Page - Client Presentation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lnDef>
  </a:objectDefaults>
  <a:extraClrSchemeLst>
    <a:extraClrScheme>
      <a:clrScheme name="Title Page - Client Presentation 1">
        <a:dk1>
          <a:srgbClr val="000000"/>
        </a:dk1>
        <a:lt1>
          <a:srgbClr val="FFFFFF"/>
        </a:lt1>
        <a:dk2>
          <a:srgbClr val="EC1608"/>
        </a:dk2>
        <a:lt2>
          <a:srgbClr val="808080"/>
        </a:lt2>
        <a:accent1>
          <a:srgbClr val="FFFFFF"/>
        </a:accent1>
        <a:accent2>
          <a:srgbClr val="EC1608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D61306"/>
        </a:accent6>
        <a:hlink>
          <a:srgbClr val="B2B2B2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2">
        <a:dk1>
          <a:srgbClr val="000000"/>
        </a:dk1>
        <a:lt1>
          <a:srgbClr val="FFFFFF"/>
        </a:lt1>
        <a:dk2>
          <a:srgbClr val="EC1608"/>
        </a:dk2>
        <a:lt2>
          <a:srgbClr val="003768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3">
        <a:dk1>
          <a:srgbClr val="000000"/>
        </a:dk1>
        <a:lt1>
          <a:srgbClr val="FFFFFF"/>
        </a:lt1>
        <a:dk2>
          <a:srgbClr val="EC1608"/>
        </a:dk2>
        <a:lt2>
          <a:srgbClr val="F0AB32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4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5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EDEDE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6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7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F7F7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8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9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0">
        <a:dk1>
          <a:srgbClr val="000000"/>
        </a:dk1>
        <a:lt1>
          <a:srgbClr val="FFFFFF"/>
        </a:lt1>
        <a:dk2>
          <a:srgbClr val="F0AB00"/>
        </a:dk2>
        <a:lt2>
          <a:srgbClr val="D9D9D9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1">
        <a:dk1>
          <a:srgbClr val="000000"/>
        </a:dk1>
        <a:lt1>
          <a:srgbClr val="FFFFFF"/>
        </a:lt1>
        <a:dk2>
          <a:srgbClr val="F0AB00"/>
        </a:dk2>
        <a:lt2>
          <a:srgbClr val="0099A5"/>
        </a:lt2>
        <a:accent1>
          <a:srgbClr val="7AB800"/>
        </a:accent1>
        <a:accent2>
          <a:srgbClr val="D9D9D9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4C4C4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Page - Client Presentation 12">
        <a:dk1>
          <a:srgbClr val="000000"/>
        </a:dk1>
        <a:lt1>
          <a:srgbClr val="FFFFFF"/>
        </a:lt1>
        <a:dk2>
          <a:srgbClr val="F0AB00"/>
        </a:dk2>
        <a:lt2>
          <a:srgbClr val="00A8B4"/>
        </a:lt2>
        <a:accent1>
          <a:srgbClr val="7AB800"/>
        </a:accent1>
        <a:accent2>
          <a:srgbClr val="D52B1E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1261A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926</Words>
  <Application>Microsoft Macintosh PowerPoint</Application>
  <PresentationFormat>On-screen Show (4:3)</PresentationFormat>
  <Paragraphs>154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Office Theme</vt:lpstr>
      <vt:lpstr>Title Page - Client Presentation</vt:lpstr>
      <vt:lpstr>1_Office Theme</vt:lpstr>
      <vt:lpstr>1_Title Page - Client Presentation</vt:lpstr>
      <vt:lpstr>DSRIP &amp; Bronx Partners for Healthy Communities: An Overview</vt:lpstr>
      <vt:lpstr>Overview  </vt:lpstr>
      <vt:lpstr>What is Bronx Partners for Healthy Communities (BPHC)? </vt:lpstr>
      <vt:lpstr>SBH As Lead Applicant</vt:lpstr>
      <vt:lpstr>Slide 5</vt:lpstr>
      <vt:lpstr>Project Advisory Committee Structure and Processes</vt:lpstr>
      <vt:lpstr>Clinical Work Groups and DSRIP Project Assignments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DSRIP and how is SBH Health System involved?</dc:title>
  <dc:creator>lrobertson</dc:creator>
  <cp:lastModifiedBy>lrobertson</cp:lastModifiedBy>
  <cp:revision>30</cp:revision>
  <dcterms:created xsi:type="dcterms:W3CDTF">2014-09-05T14:29:47Z</dcterms:created>
  <dcterms:modified xsi:type="dcterms:W3CDTF">2014-10-30T17:11:47Z</dcterms:modified>
</cp:coreProperties>
</file>