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830" r:id="rId4"/>
  </p:sldMasterIdLst>
  <p:notesMasterIdLst>
    <p:notesMasterId r:id="rId7"/>
  </p:notesMasterIdLst>
  <p:handoutMasterIdLst>
    <p:handoutMasterId r:id="rId8"/>
  </p:handoutMasterIdLst>
  <p:sldIdLst>
    <p:sldId id="264" r:id="rId5"/>
    <p:sldId id="266" r:id="rId6"/>
  </p:sldIdLst>
  <p:sldSz cx="9144000" cy="6858000" type="screen4x3"/>
  <p:notesSz cx="6708775" cy="983615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05">
          <p15:clr>
            <a:srgbClr val="A4A3A4"/>
          </p15:clr>
        </p15:guide>
        <p15:guide id="2" orient="horz" pos="2341">
          <p15:clr>
            <a:srgbClr val="A4A3A4"/>
          </p15:clr>
        </p15:guide>
        <p15:guide id="3" orient="horz" pos="499">
          <p15:clr>
            <a:srgbClr val="A4A3A4"/>
          </p15:clr>
        </p15:guide>
        <p15:guide id="4" orient="horz" pos="3838">
          <p15:clr>
            <a:srgbClr val="A4A3A4"/>
          </p15:clr>
        </p15:guide>
        <p15:guide id="5" orient="horz" pos="709">
          <p15:clr>
            <a:srgbClr val="A4A3A4"/>
          </p15:clr>
        </p15:guide>
        <p15:guide id="6" pos="2925">
          <p15:clr>
            <a:srgbClr val="A4A3A4"/>
          </p15:clr>
        </p15:guide>
        <p15:guide id="7" pos="2789">
          <p15:clr>
            <a:srgbClr val="A4A3A4"/>
          </p15:clr>
        </p15:guide>
        <p15:guide id="8" pos="1519">
          <p15:clr>
            <a:srgbClr val="A4A3A4"/>
          </p15:clr>
        </p15:guide>
        <p15:guide id="9" pos="1383">
          <p15:clr>
            <a:srgbClr val="A4A3A4"/>
          </p15:clr>
        </p15:guide>
        <p15:guide id="10" pos="113">
          <p15:clr>
            <a:srgbClr val="A4A3A4"/>
          </p15:clr>
        </p15:guide>
        <p15:guide id="11" pos="4195">
          <p15:clr>
            <a:srgbClr val="A4A3A4"/>
          </p15:clr>
        </p15:guide>
        <p15:guide id="12" pos="4332">
          <p15:clr>
            <a:srgbClr val="A4A3A4"/>
          </p15:clr>
        </p15:guide>
        <p15:guide id="13" pos="56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726" autoAdjust="0"/>
  </p:normalViewPr>
  <p:slideViewPr>
    <p:cSldViewPr>
      <p:cViewPr varScale="1">
        <p:scale>
          <a:sx n="103" d="100"/>
          <a:sy n="103" d="100"/>
        </p:scale>
        <p:origin x="-222" y="-102"/>
      </p:cViewPr>
      <p:guideLst>
        <p:guide orient="horz" pos="2205"/>
        <p:guide orient="horz" pos="2341"/>
        <p:guide orient="horz" pos="499"/>
        <p:guide orient="horz" pos="3838"/>
        <p:guide orient="horz" pos="709"/>
        <p:guide pos="2925"/>
        <p:guide pos="2789"/>
        <p:guide pos="1519"/>
        <p:guide pos="1383"/>
        <p:guide pos="113"/>
        <p:guide pos="4195"/>
        <p:guide pos="4332"/>
        <p:guide pos="560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067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00475" y="0"/>
            <a:ext cx="2906713" cy="493713"/>
          </a:xfrm>
          <a:prstGeom prst="rect">
            <a:avLst/>
          </a:prstGeom>
        </p:spPr>
        <p:txBody>
          <a:bodyPr vert="horz" lIns="91440" tIns="45720" rIns="91440" bIns="45720" rtlCol="0"/>
          <a:lstStyle>
            <a:lvl1pPr algn="r">
              <a:defRPr sz="1200"/>
            </a:lvl1pPr>
          </a:lstStyle>
          <a:p>
            <a:fld id="{9A9943DB-B1F1-4235-BB7E-78A9DAB609EC}" type="datetimeFigureOut">
              <a:rPr lang="en-US" smtClean="0"/>
              <a:t>10/19/2016</a:t>
            </a:fld>
            <a:endParaRPr lang="en-US"/>
          </a:p>
        </p:txBody>
      </p:sp>
      <p:sp>
        <p:nvSpPr>
          <p:cNvPr id="4" name="Footer Placeholder 3"/>
          <p:cNvSpPr>
            <a:spLocks noGrp="1"/>
          </p:cNvSpPr>
          <p:nvPr>
            <p:ph type="ftr" sz="quarter" idx="2"/>
          </p:nvPr>
        </p:nvSpPr>
        <p:spPr>
          <a:xfrm>
            <a:off x="0" y="9342438"/>
            <a:ext cx="2906713" cy="4937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00475" y="9342438"/>
            <a:ext cx="2906713" cy="493712"/>
          </a:xfrm>
          <a:prstGeom prst="rect">
            <a:avLst/>
          </a:prstGeom>
        </p:spPr>
        <p:txBody>
          <a:bodyPr vert="horz" lIns="91440" tIns="45720" rIns="91440" bIns="45720" rtlCol="0" anchor="b"/>
          <a:lstStyle>
            <a:lvl1pPr algn="r">
              <a:defRPr sz="1200"/>
            </a:lvl1pPr>
          </a:lstStyle>
          <a:p>
            <a:fld id="{D9ADD78F-696E-4B84-BF3D-D5836FB37FB9}" type="slidenum">
              <a:rPr lang="en-US" smtClean="0"/>
              <a:t>‹#›</a:t>
            </a:fld>
            <a:endParaRPr lang="en-US"/>
          </a:p>
        </p:txBody>
      </p:sp>
    </p:spTree>
    <p:extLst>
      <p:ext uri="{BB962C8B-B14F-4D97-AF65-F5344CB8AC3E}">
        <p14:creationId xmlns:p14="http://schemas.microsoft.com/office/powerpoint/2010/main" val="410427443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06444" cy="492280"/>
          </a:xfrm>
          <a:prstGeom prst="rect">
            <a:avLst/>
          </a:prstGeom>
        </p:spPr>
        <p:txBody>
          <a:bodyPr vert="horz" lIns="91440" tIns="45720" rIns="91440" bIns="45720" rtlCol="0"/>
          <a:lstStyle>
            <a:lvl1pPr algn="l">
              <a:defRPr sz="1200">
                <a:latin typeface="Arial" pitchFamily="34" charset="0"/>
              </a:defRPr>
            </a:lvl1pPr>
          </a:lstStyle>
          <a:p>
            <a:endParaRPr lang="en-GB" dirty="0"/>
          </a:p>
        </p:txBody>
      </p:sp>
      <p:sp>
        <p:nvSpPr>
          <p:cNvPr id="3" name="Date Placeholder 2"/>
          <p:cNvSpPr>
            <a:spLocks noGrp="1"/>
          </p:cNvSpPr>
          <p:nvPr>
            <p:ph type="dt" idx="1"/>
          </p:nvPr>
        </p:nvSpPr>
        <p:spPr>
          <a:xfrm>
            <a:off x="3800734" y="0"/>
            <a:ext cx="2906444" cy="492280"/>
          </a:xfrm>
          <a:prstGeom prst="rect">
            <a:avLst/>
          </a:prstGeom>
        </p:spPr>
        <p:txBody>
          <a:bodyPr vert="horz" lIns="91440" tIns="45720" rIns="91440" bIns="45720" rtlCol="0"/>
          <a:lstStyle>
            <a:lvl1pPr algn="r">
              <a:defRPr sz="1200">
                <a:latin typeface="Arial" pitchFamily="34" charset="0"/>
              </a:defRPr>
            </a:lvl1pPr>
          </a:lstStyle>
          <a:p>
            <a:fld id="{401ED0C7-3E32-4A75-9B3F-8FC951D18CE2}" type="datetimeFigureOut">
              <a:rPr lang="en-GB" smtClean="0"/>
              <a:pPr/>
              <a:t>19/10/2016</a:t>
            </a:fld>
            <a:endParaRPr lang="en-GB" dirty="0"/>
          </a:p>
        </p:txBody>
      </p:sp>
      <p:sp>
        <p:nvSpPr>
          <p:cNvPr id="4" name="Slide Image Placeholder 3"/>
          <p:cNvSpPr>
            <a:spLocks noGrp="1" noRot="1" noChangeAspect="1"/>
          </p:cNvSpPr>
          <p:nvPr>
            <p:ph type="sldImg" idx="2"/>
          </p:nvPr>
        </p:nvSpPr>
        <p:spPr>
          <a:xfrm>
            <a:off x="895350" y="738188"/>
            <a:ext cx="4918075" cy="368776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0718" y="4672725"/>
            <a:ext cx="5367339" cy="442579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342298"/>
            <a:ext cx="2906444" cy="492280"/>
          </a:xfrm>
          <a:prstGeom prst="rect">
            <a:avLst/>
          </a:prstGeom>
        </p:spPr>
        <p:txBody>
          <a:bodyPr vert="horz" lIns="91440" tIns="45720" rIns="91440" bIns="45720" rtlCol="0" anchor="b"/>
          <a:lstStyle>
            <a:lvl1pPr algn="l">
              <a:defRPr sz="1200">
                <a:latin typeface="Arial" pitchFamily="34" charset="0"/>
              </a:defRPr>
            </a:lvl1pPr>
          </a:lstStyle>
          <a:p>
            <a:endParaRPr lang="en-GB" dirty="0"/>
          </a:p>
        </p:txBody>
      </p:sp>
      <p:sp>
        <p:nvSpPr>
          <p:cNvPr id="7" name="Slide Number Placeholder 6"/>
          <p:cNvSpPr>
            <a:spLocks noGrp="1"/>
          </p:cNvSpPr>
          <p:nvPr>
            <p:ph type="sldNum" sz="quarter" idx="5"/>
          </p:nvPr>
        </p:nvSpPr>
        <p:spPr>
          <a:xfrm>
            <a:off x="3800734" y="9342298"/>
            <a:ext cx="2906444" cy="492280"/>
          </a:xfrm>
          <a:prstGeom prst="rect">
            <a:avLst/>
          </a:prstGeom>
        </p:spPr>
        <p:txBody>
          <a:bodyPr vert="horz" lIns="91440" tIns="45720" rIns="91440" bIns="45720" rtlCol="0" anchor="b"/>
          <a:lstStyle>
            <a:lvl1pPr algn="r">
              <a:defRPr sz="1200">
                <a:latin typeface="Arial" pitchFamily="34" charset="0"/>
              </a:defRPr>
            </a:lvl1pPr>
          </a:lstStyle>
          <a:p>
            <a:fld id="{2BD81518-8AD5-49CC-B774-4D66F72228B3}" type="slidenum">
              <a:rPr lang="en-GB" smtClean="0"/>
              <a:pPr/>
              <a:t>‹#›</a:t>
            </a:fld>
            <a:endParaRPr lang="en-GB" dirty="0"/>
          </a:p>
        </p:txBody>
      </p:sp>
    </p:spTree>
    <p:extLst>
      <p:ext uri="{BB962C8B-B14F-4D97-AF65-F5344CB8AC3E}">
        <p14:creationId xmlns:p14="http://schemas.microsoft.com/office/powerpoint/2010/main" val="299624160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703719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1">
    <p:spTree>
      <p:nvGrpSpPr>
        <p:cNvPr id="1" name=""/>
        <p:cNvGrpSpPr/>
        <p:nvPr/>
      </p:nvGrpSpPr>
      <p:grpSpPr>
        <a:xfrm>
          <a:off x="0" y="0"/>
          <a:ext cx="0" cy="0"/>
          <a:chOff x="0" y="0"/>
          <a:chExt cx="0" cy="0"/>
        </a:xfrm>
      </p:grpSpPr>
      <p:grpSp>
        <p:nvGrpSpPr>
          <p:cNvPr id="4" name="Group 8"/>
          <p:cNvGrpSpPr/>
          <p:nvPr userDrawn="1"/>
        </p:nvGrpSpPr>
        <p:grpSpPr>
          <a:xfrm>
            <a:off x="0" y="0"/>
            <a:ext cx="9180512" cy="6858000"/>
            <a:chOff x="728724" y="0"/>
            <a:chExt cx="9180512" cy="6858000"/>
          </a:xfrm>
        </p:grpSpPr>
        <p:pic>
          <p:nvPicPr>
            <p:cNvPr id="13" name="Afbeelding 2" descr="Plaatje brandtrap - PPT.jpg"/>
            <p:cNvPicPr>
              <a:picLocks noChangeAspect="1"/>
            </p:cNvPicPr>
            <p:nvPr userDrawn="1"/>
          </p:nvPicPr>
          <p:blipFill rotWithShape="1">
            <a:blip r:embed="rId2" cstate="screen">
              <a:extLst>
                <a:ext uri="{28A0092B-C50C-407E-A947-70E740481C1C}">
                  <a14:useLocalDpi xmlns:a14="http://schemas.microsoft.com/office/drawing/2010/main"/>
                </a:ext>
              </a:extLst>
            </a:blip>
            <a:srcRect r="7356"/>
            <a:stretch/>
          </p:blipFill>
          <p:spPr>
            <a:xfrm flipH="1">
              <a:off x="728724" y="0"/>
              <a:ext cx="9177276" cy="6858000"/>
            </a:xfrm>
            <a:prstGeom prst="rect">
              <a:avLst/>
            </a:prstGeom>
          </p:spPr>
        </p:pic>
        <p:pic>
          <p:nvPicPr>
            <p:cNvPr id="14" name="Afbeelding 3" descr="Plexus_kruis wit groot.png"/>
            <p:cNvPicPr>
              <a:picLocks noChangeAspect="1"/>
            </p:cNvPicPr>
            <p:nvPr userDrawn="1"/>
          </p:nvPicPr>
          <p:blipFill rotWithShape="1">
            <a:blip r:embed="rId3" cstate="screen">
              <a:alphaModFix/>
              <a:extLst>
                <a:ext uri="{28A0092B-C50C-407E-A947-70E740481C1C}">
                  <a14:useLocalDpi xmlns:a14="http://schemas.microsoft.com/office/drawing/2010/main"/>
                </a:ext>
              </a:extLst>
            </a:blip>
            <a:srcRect/>
            <a:stretch/>
          </p:blipFill>
          <p:spPr>
            <a:xfrm flipV="1">
              <a:off x="8296288" y="1816657"/>
              <a:ext cx="1612948" cy="2736000"/>
            </a:xfrm>
            <a:prstGeom prst="rect">
              <a:avLst/>
            </a:prstGeom>
            <a:noFill/>
            <a:ln>
              <a:noFill/>
            </a:ln>
            <a:effectLst>
              <a:innerShdw blurRad="190500" dist="50800" dir="8100000">
                <a:prstClr val="black">
                  <a:alpha val="50000"/>
                </a:prstClr>
              </a:innerShdw>
            </a:effectLst>
          </p:spPr>
        </p:pic>
      </p:grpSp>
      <p:sp>
        <p:nvSpPr>
          <p:cNvPr id="7" name="Freeform 12"/>
          <p:cNvSpPr>
            <a:spLocks noChangeAspect="1"/>
          </p:cNvSpPr>
          <p:nvPr userDrawn="1"/>
        </p:nvSpPr>
        <p:spPr bwMode="gray">
          <a:xfrm>
            <a:off x="1" y="0"/>
            <a:ext cx="4835525" cy="5395913"/>
          </a:xfrm>
          <a:custGeom>
            <a:avLst/>
            <a:gdLst/>
            <a:ahLst/>
            <a:cxnLst>
              <a:cxn ang="0">
                <a:pos x="24671" y="0"/>
              </a:cxn>
              <a:cxn ang="0">
                <a:pos x="0" y="0"/>
              </a:cxn>
              <a:cxn ang="0">
                <a:pos x="0" y="27539"/>
              </a:cxn>
              <a:cxn ang="0">
                <a:pos x="16529" y="27539"/>
              </a:cxn>
              <a:cxn ang="0">
                <a:pos x="24671" y="0"/>
              </a:cxn>
            </a:cxnLst>
            <a:rect l="0" t="0" r="r" b="b"/>
            <a:pathLst>
              <a:path w="24671" h="27539">
                <a:moveTo>
                  <a:pt x="24671" y="0"/>
                </a:moveTo>
                <a:lnTo>
                  <a:pt x="0" y="0"/>
                </a:lnTo>
                <a:lnTo>
                  <a:pt x="0" y="27539"/>
                </a:lnTo>
                <a:lnTo>
                  <a:pt x="16529" y="27539"/>
                </a:lnTo>
                <a:lnTo>
                  <a:pt x="2467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2" name="Title 1"/>
          <p:cNvSpPr>
            <a:spLocks noGrp="1"/>
          </p:cNvSpPr>
          <p:nvPr>
            <p:ph type="ctrTitle"/>
          </p:nvPr>
        </p:nvSpPr>
        <p:spPr bwMode="gray">
          <a:xfrm>
            <a:off x="323528" y="1556792"/>
            <a:ext cx="3456384" cy="2016224"/>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a:solidFill>
                  <a:schemeClr val="bg1"/>
                </a:solidFill>
                <a:latin typeface="Arial"/>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noProof="0" smtClean="0"/>
              <a:t>Click to edit Master title style</a:t>
            </a:r>
            <a:endParaRPr lang="en-GB" noProof="0" dirty="0"/>
          </a:p>
        </p:txBody>
      </p:sp>
      <p:sp>
        <p:nvSpPr>
          <p:cNvPr id="3" name="Subtitle 2"/>
          <p:cNvSpPr>
            <a:spLocks noGrp="1"/>
          </p:cNvSpPr>
          <p:nvPr>
            <p:ph type="subTitle" idx="1"/>
          </p:nvPr>
        </p:nvSpPr>
        <p:spPr bwMode="gray">
          <a:xfrm>
            <a:off x="323528" y="3789040"/>
            <a:ext cx="3024336" cy="1080120"/>
          </a:xfrm>
          <a:prstGeom prst="rect">
            <a:avLst/>
          </a:prstGeom>
          <a:noFill/>
          <a:ln w="9525">
            <a:noFill/>
            <a:miter lim="800000"/>
            <a:headEnd/>
            <a:tailEnd/>
          </a:ln>
        </p:spPr>
        <p:txBody>
          <a:bodyPr vert="horz" wrap="square" lIns="0" tIns="0" rIns="0" bIns="0" numCol="1" rtlCol="0" anchor="t" anchorCtr="0" compatLnSpc="1">
            <a:prstTxWarp prst="textNoShape">
              <a:avLst/>
            </a:prstTxWarp>
            <a:normAutofit/>
          </a:bodyPr>
          <a:lstStyle>
            <a:lvl1pPr marL="0" indent="0" algn="l">
              <a:buNone/>
              <a:defRPr lang="en-GB" sz="1200" b="0" kern="1200" noProof="0" dirty="0">
                <a:solidFill>
                  <a:schemeClr val="bg1"/>
                </a:solidFill>
                <a:latin typeface="Arial"/>
                <a:ea typeface="+mn-ea"/>
                <a:cs typeface="Arial" pitchFamily="34" charset="0"/>
              </a:defRPr>
            </a:lvl1pPr>
            <a:lvl2pPr marL="0" indent="0" algn="ctr">
              <a:buNone/>
              <a:defRPr lang="en-GB" sz="1200" b="0" kern="1200" noProof="0" dirty="0">
                <a:solidFill>
                  <a:schemeClr val="bg1"/>
                </a:solidFill>
                <a:latin typeface="Arial" pitchFamily="34" charset="0"/>
                <a:ea typeface="+mn-ea"/>
                <a:cs typeface="Arial" pitchFamily="34" charset="0"/>
              </a:defRPr>
            </a:lvl2pPr>
            <a:lvl3pPr marL="1371600" indent="-1371600" algn="ctr">
              <a:buNone/>
              <a:defRPr lang="en-GB" sz="1200" b="0" kern="1200" noProof="0" dirty="0">
                <a:solidFill>
                  <a:schemeClr val="bg1"/>
                </a:solidFill>
                <a:latin typeface="Arial" pitchFamily="34" charset="0"/>
                <a:ea typeface="+mn-ea"/>
                <a:cs typeface="Arial" pitchFamily="34" charset="0"/>
              </a:defRPr>
            </a:lvl3pPr>
            <a:lvl4pPr marL="1371600" indent="0" algn="ctr">
              <a:buNone/>
              <a:defRPr lang="en-GB" sz="1200" b="0" kern="1200" noProof="0" dirty="0">
                <a:solidFill>
                  <a:schemeClr val="bg1"/>
                </a:solidFill>
                <a:latin typeface="Arial" pitchFamily="34" charset="0"/>
                <a:ea typeface="+mn-ea"/>
                <a:cs typeface="Arial" pitchFamily="34" charset="0"/>
              </a:defRPr>
            </a:lvl4pPr>
            <a:lvl5pPr marL="1828800" indent="0" algn="ctr">
              <a:buNone/>
              <a:defRPr lang="en-GB" sz="1200" b="0" kern="1200" noProof="0" dirty="0">
                <a:solidFill>
                  <a:schemeClr val="bg1"/>
                </a:solidFill>
                <a:latin typeface="Arial" pitchFamily="34" charset="0"/>
                <a:ea typeface="+mn-ea"/>
                <a:cs typeface="Arial" pitchFamily="34" charset="0"/>
              </a:defRPr>
            </a:lvl5pPr>
            <a:lvl6pPr marL="2286000" indent="0" algn="ctr">
              <a:buNone/>
              <a:defRPr lang="en-GB" sz="1200" b="0" kern="1200" noProof="0" dirty="0">
                <a:solidFill>
                  <a:schemeClr val="bg1"/>
                </a:solidFill>
                <a:latin typeface="Arial" pitchFamily="34" charset="0"/>
                <a:ea typeface="+mn-ea"/>
                <a:cs typeface="Arial" pitchFamily="34" charset="0"/>
              </a:defRPr>
            </a:lvl6pPr>
            <a:lvl7pPr marL="2743200" indent="0" algn="ctr">
              <a:buNone/>
              <a:defRPr lang="en-GB" sz="1200" b="0" kern="1200" noProof="0" dirty="0">
                <a:solidFill>
                  <a:schemeClr val="bg1"/>
                </a:solidFill>
                <a:latin typeface="Arial" pitchFamily="34" charset="0"/>
                <a:ea typeface="+mn-ea"/>
                <a:cs typeface="Arial" pitchFamily="34" charset="0"/>
              </a:defRPr>
            </a:lvl7pPr>
            <a:lvl8pPr marL="3200400" indent="0" algn="ctr">
              <a:buNone/>
              <a:defRPr lang="en-GB" sz="1200" b="0" kern="1200" noProof="0" dirty="0">
                <a:solidFill>
                  <a:schemeClr val="bg1"/>
                </a:solidFill>
                <a:latin typeface="Arial" pitchFamily="34" charset="0"/>
                <a:ea typeface="+mn-ea"/>
                <a:cs typeface="Arial" pitchFamily="34" charset="0"/>
              </a:defRPr>
            </a:lvl8pPr>
            <a:lvl9pPr marL="3657600" indent="0" algn="ctr">
              <a:buNone/>
              <a:defRPr lang="en-GB" sz="1200" b="0" kern="1200" noProof="0" dirty="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noProof="0" smtClean="0"/>
              <a:t>Click to edit Master subtitle style</a:t>
            </a:r>
            <a:endParaRPr lang="en-GB" noProof="0" dirty="0"/>
          </a:p>
        </p:txBody>
      </p:sp>
      <p:grpSp>
        <p:nvGrpSpPr>
          <p:cNvPr id="5" name="Group 19"/>
          <p:cNvGrpSpPr>
            <a:grpSpLocks/>
          </p:cNvGrpSpPr>
          <p:nvPr userDrawn="1"/>
        </p:nvGrpSpPr>
        <p:grpSpPr bwMode="gray">
          <a:xfrm>
            <a:off x="128465" y="0"/>
            <a:ext cx="2735263" cy="1530350"/>
            <a:chOff x="68" y="0"/>
            <a:chExt cx="1723" cy="964"/>
          </a:xfrm>
        </p:grpSpPr>
        <p:sp>
          <p:nvSpPr>
            <p:cNvPr id="10"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11"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15" name="Afbeelding 7" descr="Plexus_logo wit.png"/>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3">
    <p:spTree>
      <p:nvGrpSpPr>
        <p:cNvPr id="1" name=""/>
        <p:cNvGrpSpPr/>
        <p:nvPr/>
      </p:nvGrpSpPr>
      <p:grpSpPr>
        <a:xfrm>
          <a:off x="0" y="0"/>
          <a:ext cx="0" cy="0"/>
          <a:chOff x="0" y="0"/>
          <a:chExt cx="0" cy="0"/>
        </a:xfrm>
      </p:grpSpPr>
      <p:sp>
        <p:nvSpPr>
          <p:cNvPr id="1030" name="Freeform 6"/>
          <p:cNvSpPr>
            <a:spLocks noEditPoints="1"/>
          </p:cNvSpPr>
          <p:nvPr userDrawn="1"/>
        </p:nvSpPr>
        <p:spPr bwMode="gray">
          <a:xfrm>
            <a:off x="1" y="547687"/>
            <a:ext cx="4683125" cy="4848226"/>
          </a:xfrm>
          <a:custGeom>
            <a:avLst/>
            <a:gdLst/>
            <a:ahLst/>
            <a:cxnLst>
              <a:cxn ang="0">
                <a:pos x="2950" y="0"/>
              </a:cxn>
              <a:cxn ang="0">
                <a:pos x="433" y="0"/>
              </a:cxn>
              <a:cxn ang="0">
                <a:pos x="0" y="1461"/>
              </a:cxn>
              <a:cxn ang="0">
                <a:pos x="0" y="3054"/>
              </a:cxn>
              <a:cxn ang="0">
                <a:pos x="2046" y="3054"/>
              </a:cxn>
              <a:cxn ang="0">
                <a:pos x="2950" y="0"/>
              </a:cxn>
              <a:cxn ang="0">
                <a:pos x="2950" y="0"/>
              </a:cxn>
              <a:cxn ang="0">
                <a:pos x="2950" y="0"/>
              </a:cxn>
            </a:cxnLst>
            <a:rect l="0" t="0" r="r" b="b"/>
            <a:pathLst>
              <a:path w="2950" h="3054">
                <a:moveTo>
                  <a:pt x="2950" y="0"/>
                </a:moveTo>
                <a:lnTo>
                  <a:pt x="433" y="0"/>
                </a:lnTo>
                <a:lnTo>
                  <a:pt x="0" y="1461"/>
                </a:lnTo>
                <a:lnTo>
                  <a:pt x="0" y="3054"/>
                </a:lnTo>
                <a:lnTo>
                  <a:pt x="2046" y="3054"/>
                </a:lnTo>
                <a:lnTo>
                  <a:pt x="2950" y="0"/>
                </a:lnTo>
                <a:close/>
                <a:moveTo>
                  <a:pt x="2950" y="0"/>
                </a:moveTo>
                <a:lnTo>
                  <a:pt x="295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5" name="Title 9"/>
          <p:cNvSpPr>
            <a:spLocks noGrp="1"/>
          </p:cNvSpPr>
          <p:nvPr>
            <p:ph type="title"/>
          </p:nvPr>
        </p:nvSpPr>
        <p:spPr bwMode="gray">
          <a:xfrm>
            <a:off x="827088" y="1844824"/>
            <a:ext cx="2880816" cy="1943892"/>
          </a:xfrm>
          <a:noFill/>
          <a:ln w="9525">
            <a:noFill/>
            <a:miter lim="800000"/>
            <a:headEnd/>
            <a:tailEnd/>
          </a:ln>
        </p:spPr>
        <p:txBody>
          <a:bodyPr vert="horz" wrap="square" lIns="0" tIns="0" rIns="0" bIns="0" numCol="1" anchor="t" anchorCtr="0" compatLnSpc="1">
            <a:prstTxWarp prst="textNoShape">
              <a:avLst/>
            </a:prstTxWarp>
            <a:normAutofit/>
          </a:bodyPr>
          <a:lstStyle>
            <a:lvl1pPr algn="l" rtl="0" eaLnBrk="1" fontAlgn="base" hangingPunct="1">
              <a:spcBef>
                <a:spcPct val="40000"/>
              </a:spcBef>
              <a:spcAft>
                <a:spcPct val="0"/>
              </a:spcAft>
              <a:defRPr lang="en-GB" sz="3000" b="1" dirty="0" smtClean="0">
                <a:solidFill>
                  <a:schemeClr val="bg1"/>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smtClean="0"/>
              <a:t>Click to edit Master title style</a:t>
            </a:r>
            <a:endParaRPr lang="en-GB" dirty="0"/>
          </a:p>
        </p:txBody>
      </p:sp>
      <p:sp>
        <p:nvSpPr>
          <p:cNvPr id="16" name="Text Placeholder 16"/>
          <p:cNvSpPr>
            <a:spLocks noGrp="1"/>
          </p:cNvSpPr>
          <p:nvPr>
            <p:ph type="body" sz="quarter" idx="10"/>
          </p:nvPr>
        </p:nvSpPr>
        <p:spPr bwMode="gray">
          <a:xfrm>
            <a:off x="827089" y="4005064"/>
            <a:ext cx="2520776" cy="1079500"/>
          </a:xfrm>
          <a:noFill/>
          <a:ln w="9525">
            <a:noFill/>
            <a:miter lim="800000"/>
            <a:headEnd/>
            <a:tailEnd/>
          </a:ln>
        </p:spPr>
        <p:txBody>
          <a:bodyPr vert="horz" wrap="square" lIns="0" tIns="0" rIns="0" bIns="0" numCol="1" anchor="t" anchorCtr="0" compatLnSpc="1">
            <a:prstTxWarp prst="textNoShape">
              <a:avLst/>
            </a:prstTxWarp>
            <a:normAutofit/>
          </a:bodyPr>
          <a:lstStyle>
            <a:lvl1pPr marL="342900" indent="-342900" algn="l" rtl="0" eaLnBrk="1" fontAlgn="base" hangingPunct="1">
              <a:lnSpc>
                <a:spcPct val="110000"/>
              </a:lnSpc>
              <a:spcBef>
                <a:spcPts val="600"/>
              </a:spcBef>
              <a:spcAft>
                <a:spcPct val="0"/>
              </a:spcAft>
              <a:defRPr lang="en-US" sz="1200" b="0" dirty="0" smtClean="0">
                <a:solidFill>
                  <a:schemeClr val="bg1"/>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smtClean="0"/>
              <a:t>Click to edit Master text styles</a:t>
            </a:r>
          </a:p>
        </p:txBody>
      </p:sp>
      <p:grpSp>
        <p:nvGrpSpPr>
          <p:cNvPr id="2" name="Group 19"/>
          <p:cNvGrpSpPr>
            <a:grpSpLocks/>
          </p:cNvGrpSpPr>
          <p:nvPr userDrawn="1"/>
        </p:nvGrpSpPr>
        <p:grpSpPr bwMode="gray">
          <a:xfrm>
            <a:off x="683569" y="548680"/>
            <a:ext cx="1930547" cy="1080120"/>
            <a:chOff x="68" y="0"/>
            <a:chExt cx="1723" cy="964"/>
          </a:xfrm>
          <a:solidFill>
            <a:schemeClr val="accent6"/>
          </a:solidFill>
        </p:grpSpPr>
        <p:sp>
          <p:nvSpPr>
            <p:cNvPr id="21"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22"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8"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059832" y="956345"/>
            <a:ext cx="1152128" cy="336513"/>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Slide 4">
    <p:spTree>
      <p:nvGrpSpPr>
        <p:cNvPr id="1" name=""/>
        <p:cNvGrpSpPr/>
        <p:nvPr/>
      </p:nvGrpSpPr>
      <p:grpSpPr>
        <a:xfrm>
          <a:off x="0" y="0"/>
          <a:ext cx="0" cy="0"/>
          <a:chOff x="0" y="0"/>
          <a:chExt cx="0" cy="0"/>
        </a:xfrm>
      </p:grpSpPr>
      <p:grpSp>
        <p:nvGrpSpPr>
          <p:cNvPr id="2" name="Group 9"/>
          <p:cNvGrpSpPr/>
          <p:nvPr userDrawn="1"/>
        </p:nvGrpSpPr>
        <p:grpSpPr bwMode="gray">
          <a:xfrm>
            <a:off x="0" y="0"/>
            <a:ext cx="9144000" cy="6859588"/>
            <a:chOff x="3175" y="-1588"/>
            <a:chExt cx="9140826" cy="6859588"/>
          </a:xfrm>
        </p:grpSpPr>
        <p:sp>
          <p:nvSpPr>
            <p:cNvPr id="14" name="Freeform 23"/>
            <p:cNvSpPr>
              <a:spLocks noChangeAspect="1"/>
            </p:cNvSpPr>
            <p:nvPr userDrawn="1"/>
          </p:nvSpPr>
          <p:spPr bwMode="gray">
            <a:xfrm>
              <a:off x="3175" y="-1588"/>
              <a:ext cx="5008563" cy="3239162"/>
            </a:xfrm>
            <a:custGeom>
              <a:avLst/>
              <a:gdLst/>
              <a:ahLst/>
              <a:cxnLst>
                <a:cxn ang="0">
                  <a:pos x="20946" y="0"/>
                </a:cxn>
                <a:cxn ang="0">
                  <a:pos x="0" y="0"/>
                </a:cxn>
                <a:cxn ang="0">
                  <a:pos x="0" y="13538"/>
                </a:cxn>
                <a:cxn ang="0">
                  <a:pos x="16939" y="13538"/>
                </a:cxn>
                <a:cxn ang="0">
                  <a:pos x="20946" y="0"/>
                </a:cxn>
              </a:cxnLst>
              <a:rect l="0" t="0" r="r" b="b"/>
              <a:pathLst>
                <a:path w="20946" h="13538">
                  <a:moveTo>
                    <a:pt x="20946" y="0"/>
                  </a:moveTo>
                  <a:lnTo>
                    <a:pt x="0" y="0"/>
                  </a:lnTo>
                  <a:lnTo>
                    <a:pt x="0" y="13538"/>
                  </a:lnTo>
                  <a:lnTo>
                    <a:pt x="16939" y="13538"/>
                  </a:lnTo>
                  <a:lnTo>
                    <a:pt x="20946"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3" name="Freeform 22"/>
            <p:cNvSpPr>
              <a:spLocks noChangeAspect="1"/>
            </p:cNvSpPr>
            <p:nvPr userDrawn="1"/>
          </p:nvSpPr>
          <p:spPr bwMode="gray">
            <a:xfrm>
              <a:off x="1979613" y="1820540"/>
              <a:ext cx="7164388" cy="5037460"/>
            </a:xfrm>
            <a:custGeom>
              <a:avLst/>
              <a:gdLst/>
              <a:ahLst/>
              <a:cxnLst>
                <a:cxn ang="0">
                  <a:pos x="6229" y="0"/>
                </a:cxn>
                <a:cxn ang="0">
                  <a:pos x="0" y="21055"/>
                </a:cxn>
                <a:cxn ang="0">
                  <a:pos x="29957" y="21055"/>
                </a:cxn>
                <a:cxn ang="0">
                  <a:pos x="29957" y="0"/>
                </a:cxn>
                <a:cxn ang="0">
                  <a:pos x="6229" y="0"/>
                </a:cxn>
              </a:cxnLst>
              <a:rect l="0" t="0" r="r" b="b"/>
              <a:pathLst>
                <a:path w="29957" h="21055">
                  <a:moveTo>
                    <a:pt x="6229" y="0"/>
                  </a:moveTo>
                  <a:lnTo>
                    <a:pt x="0" y="21055"/>
                  </a:lnTo>
                  <a:lnTo>
                    <a:pt x="29957" y="21055"/>
                  </a:lnTo>
                  <a:lnTo>
                    <a:pt x="29957" y="0"/>
                  </a:lnTo>
                  <a:lnTo>
                    <a:pt x="6229"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5" name="Freeform 24"/>
            <p:cNvSpPr>
              <a:spLocks noChangeAspect="1"/>
            </p:cNvSpPr>
            <p:nvPr userDrawn="1"/>
          </p:nvSpPr>
          <p:spPr bwMode="gray">
            <a:xfrm>
              <a:off x="3049588" y="1820540"/>
              <a:ext cx="1423988" cy="1418623"/>
            </a:xfrm>
            <a:custGeom>
              <a:avLst/>
              <a:gdLst/>
              <a:ahLst/>
              <a:cxnLst>
                <a:cxn ang="0">
                  <a:pos x="0" y="5926"/>
                </a:cxn>
                <a:cxn ang="0">
                  <a:pos x="4197" y="5926"/>
                </a:cxn>
                <a:cxn ang="0">
                  <a:pos x="5950" y="0"/>
                </a:cxn>
                <a:cxn ang="0">
                  <a:pos x="1752" y="0"/>
                </a:cxn>
                <a:cxn ang="0">
                  <a:pos x="0" y="5926"/>
                </a:cxn>
              </a:cxnLst>
              <a:rect l="0" t="0" r="r" b="b"/>
              <a:pathLst>
                <a:path w="5950" h="5926">
                  <a:moveTo>
                    <a:pt x="0" y="5926"/>
                  </a:moveTo>
                  <a:lnTo>
                    <a:pt x="4197" y="5926"/>
                  </a:lnTo>
                  <a:lnTo>
                    <a:pt x="5950" y="0"/>
                  </a:lnTo>
                  <a:lnTo>
                    <a:pt x="1752" y="0"/>
                  </a:lnTo>
                  <a:lnTo>
                    <a:pt x="0" y="5926"/>
                  </a:lnTo>
                  <a:close/>
                </a:path>
              </a:pathLst>
            </a:custGeom>
            <a:solidFill>
              <a:srgbClr val="00257A"/>
            </a:soli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grpSp>
      <p:grpSp>
        <p:nvGrpSpPr>
          <p:cNvPr id="3" name="Group 19"/>
          <p:cNvGrpSpPr>
            <a:grpSpLocks/>
          </p:cNvGrpSpPr>
          <p:nvPr userDrawn="1"/>
        </p:nvGrpSpPr>
        <p:grpSpPr bwMode="gray">
          <a:xfrm>
            <a:off x="128465" y="0"/>
            <a:ext cx="2735263" cy="1530350"/>
            <a:chOff x="68" y="0"/>
            <a:chExt cx="1723" cy="964"/>
          </a:xfrm>
        </p:grpSpPr>
        <p:sp>
          <p:nvSpPr>
            <p:cNvPr id="16"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17"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sp>
        <p:nvSpPr>
          <p:cNvPr id="20" name="Title 19"/>
          <p:cNvSpPr>
            <a:spLocks noGrp="1"/>
          </p:cNvSpPr>
          <p:nvPr>
            <p:ph type="title"/>
          </p:nvPr>
        </p:nvSpPr>
        <p:spPr bwMode="gray">
          <a:xfrm>
            <a:off x="4644008" y="2492896"/>
            <a:ext cx="4104456" cy="2160240"/>
          </a:xfrm>
        </p:spPr>
        <p:txBody>
          <a:bodyPr anchor="t"/>
          <a:lstStyle>
            <a:lvl1pPr algn="r">
              <a:defRPr sz="3000"/>
            </a:lvl1pPr>
          </a:lstStyle>
          <a:p>
            <a:r>
              <a:rPr lang="en-US" smtClean="0"/>
              <a:t>Click to edit Master title style</a:t>
            </a:r>
            <a:endParaRPr lang="en-GB" dirty="0"/>
          </a:p>
        </p:txBody>
      </p:sp>
      <p:sp>
        <p:nvSpPr>
          <p:cNvPr id="22" name="Text Placeholder 21"/>
          <p:cNvSpPr>
            <a:spLocks noGrp="1"/>
          </p:cNvSpPr>
          <p:nvPr>
            <p:ph type="body" sz="quarter" idx="10" hasCustomPrompt="1"/>
          </p:nvPr>
        </p:nvSpPr>
        <p:spPr bwMode="gray">
          <a:xfrm>
            <a:off x="4643439" y="5013327"/>
            <a:ext cx="4105275" cy="1439863"/>
          </a:xfrm>
        </p:spPr>
        <p:txBody>
          <a:bodyPr>
            <a:normAutofit/>
          </a:bodyPr>
          <a:lstStyle>
            <a:lvl1pPr algn="r">
              <a:defRPr sz="1200" b="0">
                <a:solidFill>
                  <a:schemeClr val="bg1"/>
                </a:solidFill>
              </a:defRPr>
            </a:lvl1pPr>
          </a:lstStyle>
          <a:p>
            <a:pPr lvl="0"/>
            <a:r>
              <a:rPr lang="en-US" dirty="0" smtClean="0"/>
              <a:t>Click to edit Master subtitle styles</a:t>
            </a:r>
          </a:p>
        </p:txBody>
      </p:sp>
      <p:pic>
        <p:nvPicPr>
          <p:cNvPr id="12"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5" name="Title 14"/>
          <p:cNvSpPr>
            <a:spLocks noGrp="1"/>
          </p:cNvSpPr>
          <p:nvPr>
            <p:ph type="title"/>
          </p:nvPr>
        </p:nvSpPr>
        <p:spPr bwMode="gray"/>
        <p:txBody>
          <a:bodyPr/>
          <a:lstStyle/>
          <a:p>
            <a:pPr lvl="0"/>
            <a:r>
              <a:rPr lang="en-US" smtClean="0"/>
              <a:t>Click to edit Master title style</a:t>
            </a:r>
            <a:endParaRPr lang="en-GB" dirty="0"/>
          </a:p>
        </p:txBody>
      </p:sp>
      <p:sp>
        <p:nvSpPr>
          <p:cNvPr id="6" name="Text Placeholder 5"/>
          <p:cNvSpPr>
            <a:spLocks noGrp="1"/>
          </p:cNvSpPr>
          <p:nvPr>
            <p:ph type="body" sz="quarter" idx="10"/>
          </p:nvPr>
        </p:nvSpPr>
        <p:spPr bwMode="gray">
          <a:xfrm>
            <a:off x="2411413" y="1124745"/>
            <a:ext cx="4249166" cy="4968552"/>
          </a:xfrm>
        </p:spPr>
        <p:txBody>
          <a:bodyPr anchor="t" anchorCtr="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5" name="Title 14"/>
          <p:cNvSpPr>
            <a:spLocks noGrp="1"/>
          </p:cNvSpPr>
          <p:nvPr>
            <p:ph type="title"/>
          </p:nvPr>
        </p:nvSpPr>
        <p:spPr bwMode="gray"/>
        <p:txBody>
          <a:bodyPr/>
          <a:lstStyle/>
          <a:p>
            <a:pPr lvl="0"/>
            <a:r>
              <a:rPr lang="en-US" smtClean="0"/>
              <a:t>Click to edit Master title style</a:t>
            </a:r>
            <a:endParaRPr lang="en-GB" dirty="0"/>
          </a:p>
        </p:txBody>
      </p:sp>
      <p:sp>
        <p:nvSpPr>
          <p:cNvPr id="6" name="Text Placeholder 5"/>
          <p:cNvSpPr>
            <a:spLocks noGrp="1"/>
          </p:cNvSpPr>
          <p:nvPr>
            <p:ph type="body" sz="quarter" idx="10"/>
          </p:nvPr>
        </p:nvSpPr>
        <p:spPr bwMode="gray"/>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Two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dirty="0"/>
          </a:p>
        </p:txBody>
      </p:sp>
      <p:sp>
        <p:nvSpPr>
          <p:cNvPr id="8" name="Text Placeholder 4"/>
          <p:cNvSpPr>
            <a:spLocks noGrp="1"/>
          </p:cNvSpPr>
          <p:nvPr>
            <p:ph type="body" sz="quarter" idx="10"/>
          </p:nvPr>
        </p:nvSpPr>
        <p:spPr bwMode="gray">
          <a:xfrm>
            <a:off x="179512" y="1124745"/>
            <a:ext cx="4248026" cy="4968552"/>
          </a:xfrm>
        </p:spPr>
        <p:txBody>
          <a:bodyPr/>
          <a:lstStyle>
            <a:lvl3pPr marL="273050" indent="-273050">
              <a:defRPr/>
            </a:lvl3pPr>
            <a:lvl4pPr marL="536575" indent="-263525">
              <a:defRPr/>
            </a:lvl4pPr>
            <a:lvl5pPr marL="809625" indent="-271463">
              <a:defRPr/>
            </a:lvl5pPr>
            <a:lvl6pPr marL="1071563" indent="-265113">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9" name="Text Placeholder 4"/>
          <p:cNvSpPr>
            <a:spLocks noGrp="1"/>
          </p:cNvSpPr>
          <p:nvPr>
            <p:ph type="body" sz="quarter" idx="11"/>
          </p:nvPr>
        </p:nvSpPr>
        <p:spPr bwMode="gray">
          <a:xfrm>
            <a:off x="4645149" y="1124745"/>
            <a:ext cx="4248026" cy="4968552"/>
          </a:xfrm>
        </p:spPr>
        <p:txBody>
          <a:bodyPr/>
          <a:lstStyle>
            <a:lvl3pPr marL="273050" indent="-273050">
              <a:defRPr/>
            </a:lvl3pPr>
            <a:lvl4pPr marL="536575" indent="-263525">
              <a:defRPr/>
            </a:lvl4pPr>
            <a:lvl5pPr marL="809625" indent="-271463">
              <a:defRPr/>
            </a:lvl5pPr>
            <a:lvl6pPr marL="1071563" indent="-265113" defTabSz="1071563">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Four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10" name="Text Placeholder 9"/>
          <p:cNvSpPr>
            <a:spLocks noGrp="1"/>
          </p:cNvSpPr>
          <p:nvPr>
            <p:ph type="body" sz="quarter" idx="10"/>
          </p:nvPr>
        </p:nvSpPr>
        <p:spPr bwMode="gray">
          <a:xfrm>
            <a:off x="179389" y="1125538"/>
            <a:ext cx="4248150" cy="2374900"/>
          </a:xfrm>
        </p:spPr>
        <p:txBody>
          <a:bodyPr/>
          <a:lstStyle>
            <a:lvl5pPr>
              <a:defRPr/>
            </a:lvl5pPr>
            <a:lvl6pPr>
              <a:defRPr baseline="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2" name="Text Placeholder 11"/>
          <p:cNvSpPr>
            <a:spLocks noGrp="1"/>
          </p:cNvSpPr>
          <p:nvPr>
            <p:ph type="body" sz="quarter" idx="11"/>
          </p:nvPr>
        </p:nvSpPr>
        <p:spPr bwMode="gray">
          <a:xfrm>
            <a:off x="4643439" y="1125538"/>
            <a:ext cx="4249737" cy="2374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Text Placeholder 13"/>
          <p:cNvSpPr>
            <a:spLocks noGrp="1"/>
          </p:cNvSpPr>
          <p:nvPr>
            <p:ph type="body" sz="quarter" idx="12"/>
          </p:nvPr>
        </p:nvSpPr>
        <p:spPr bwMode="gray">
          <a:xfrm>
            <a:off x="179389" y="3716339"/>
            <a:ext cx="4248150" cy="2376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6" name="Text Placeholder 15"/>
          <p:cNvSpPr>
            <a:spLocks noGrp="1"/>
          </p:cNvSpPr>
          <p:nvPr>
            <p:ph type="body" sz="quarter" idx="13"/>
          </p:nvPr>
        </p:nvSpPr>
        <p:spPr bwMode="gray">
          <a:xfrm>
            <a:off x="4643439" y="3716339"/>
            <a:ext cx="4249737" cy="2376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e Chart One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9" name="Text Placeholder 4"/>
          <p:cNvSpPr>
            <a:spLocks noGrp="1"/>
          </p:cNvSpPr>
          <p:nvPr>
            <p:ph type="body" sz="quarter" idx="11"/>
          </p:nvPr>
        </p:nvSpPr>
        <p:spPr bwMode="gray">
          <a:xfrm>
            <a:off x="4645149" y="1124745"/>
            <a:ext cx="4248026" cy="496855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6" name="Chart Placeholder 5"/>
          <p:cNvSpPr>
            <a:spLocks noGrp="1"/>
          </p:cNvSpPr>
          <p:nvPr>
            <p:ph type="chart" sz="quarter" idx="12"/>
          </p:nvPr>
        </p:nvSpPr>
        <p:spPr bwMode="gray">
          <a:xfrm>
            <a:off x="179389" y="1125538"/>
            <a:ext cx="4248150" cy="4967287"/>
          </a:xfrm>
        </p:spPr>
        <p:txBody>
          <a:bodyPr anchor="ctr"/>
          <a:lstStyle>
            <a:lvl1pPr algn="ctr">
              <a:defRPr/>
            </a:lvl1pPr>
          </a:lstStyle>
          <a:p>
            <a:r>
              <a:rPr lang="en-US" smtClean="0"/>
              <a:t>Click icon to add chart</a:t>
            </a:r>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e Table One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9" name="Text Placeholder 4"/>
          <p:cNvSpPr>
            <a:spLocks noGrp="1"/>
          </p:cNvSpPr>
          <p:nvPr>
            <p:ph type="body" sz="quarter" idx="11"/>
          </p:nvPr>
        </p:nvSpPr>
        <p:spPr bwMode="gray">
          <a:xfrm>
            <a:off x="4645149" y="1124745"/>
            <a:ext cx="4248026" cy="496855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7" name="Table Placeholder 6"/>
          <p:cNvSpPr>
            <a:spLocks noGrp="1"/>
          </p:cNvSpPr>
          <p:nvPr>
            <p:ph type="tbl" sz="quarter" idx="12"/>
          </p:nvPr>
        </p:nvSpPr>
        <p:spPr bwMode="gray">
          <a:xfrm>
            <a:off x="179389" y="1125538"/>
            <a:ext cx="4248150" cy="4967287"/>
          </a:xfrm>
        </p:spPr>
        <p:txBody>
          <a:bodyPr anchor="ctr"/>
          <a:lstStyle>
            <a:lvl1pPr algn="ctr">
              <a:defRPr/>
            </a:lvl1pPr>
          </a:lstStyle>
          <a:p>
            <a:r>
              <a:rPr lang="en-US" smtClean="0"/>
              <a:t>Click icon to add table</a:t>
            </a:r>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wo Rows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6" name="Text Placeholder 4"/>
          <p:cNvSpPr>
            <a:spLocks noGrp="1"/>
          </p:cNvSpPr>
          <p:nvPr>
            <p:ph type="body" sz="quarter" idx="10"/>
          </p:nvPr>
        </p:nvSpPr>
        <p:spPr bwMode="gray">
          <a:xfrm>
            <a:off x="179512" y="1124747"/>
            <a:ext cx="8712968" cy="237569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7" name="Text Placeholder 4"/>
          <p:cNvSpPr>
            <a:spLocks noGrp="1"/>
          </p:cNvSpPr>
          <p:nvPr>
            <p:ph type="body" sz="quarter" idx="11"/>
          </p:nvPr>
        </p:nvSpPr>
        <p:spPr bwMode="gray">
          <a:xfrm>
            <a:off x="179512" y="3717134"/>
            <a:ext cx="8712968" cy="237569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sp>
        <p:nvSpPr>
          <p:cNvPr id="9" name="Freeform 12"/>
          <p:cNvSpPr>
            <a:spLocks noChangeAspect="1"/>
          </p:cNvSpPr>
          <p:nvPr userDrawn="1"/>
        </p:nvSpPr>
        <p:spPr bwMode="gray">
          <a:xfrm>
            <a:off x="1" y="0"/>
            <a:ext cx="4835525" cy="5395913"/>
          </a:xfrm>
          <a:custGeom>
            <a:avLst/>
            <a:gdLst/>
            <a:ahLst/>
            <a:cxnLst>
              <a:cxn ang="0">
                <a:pos x="24671" y="0"/>
              </a:cxn>
              <a:cxn ang="0">
                <a:pos x="0" y="0"/>
              </a:cxn>
              <a:cxn ang="0">
                <a:pos x="0" y="27539"/>
              </a:cxn>
              <a:cxn ang="0">
                <a:pos x="16529" y="27539"/>
              </a:cxn>
              <a:cxn ang="0">
                <a:pos x="24671" y="0"/>
              </a:cxn>
            </a:cxnLst>
            <a:rect l="0" t="0" r="r" b="b"/>
            <a:pathLst>
              <a:path w="24671" h="27539">
                <a:moveTo>
                  <a:pt x="24671" y="0"/>
                </a:moveTo>
                <a:lnTo>
                  <a:pt x="0" y="0"/>
                </a:lnTo>
                <a:lnTo>
                  <a:pt x="0" y="27539"/>
                </a:lnTo>
                <a:lnTo>
                  <a:pt x="16529" y="27539"/>
                </a:lnTo>
                <a:lnTo>
                  <a:pt x="2467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nl-NL" sz="1800" kern="1200" noProof="0" dirty="0">
              <a:solidFill>
                <a:schemeClr val="tx1"/>
              </a:solidFill>
              <a:latin typeface="+mn-lt"/>
              <a:ea typeface="+mn-ea"/>
              <a:cs typeface="+mn-cs"/>
            </a:endParaRPr>
          </a:p>
        </p:txBody>
      </p:sp>
      <p:sp>
        <p:nvSpPr>
          <p:cNvPr id="6" name="Title 9"/>
          <p:cNvSpPr>
            <a:spLocks noGrp="1"/>
          </p:cNvSpPr>
          <p:nvPr>
            <p:ph type="title"/>
          </p:nvPr>
        </p:nvSpPr>
        <p:spPr bwMode="gray">
          <a:xfrm>
            <a:off x="324001" y="1556792"/>
            <a:ext cx="3461923" cy="2016224"/>
          </a:xfrm>
          <a:noFill/>
          <a:ln w="9525">
            <a:noFill/>
            <a:miter lim="800000"/>
            <a:headEnd/>
            <a:tailEnd/>
          </a:ln>
        </p:spPr>
        <p:txBody>
          <a:bodyPr vert="horz" wrap="square" lIns="0" tIns="0" rIns="0" bIns="0" numCol="1" anchor="t" anchorCtr="0" compatLnSpc="1">
            <a:prstTxWarp prst="textNoShape">
              <a:avLst/>
            </a:prstTxWarp>
            <a:normAutofit/>
          </a:bodyPr>
          <a:lstStyle>
            <a:lvl1pPr algn="l" rtl="0" eaLnBrk="1" fontAlgn="base" hangingPunct="1">
              <a:spcBef>
                <a:spcPct val="40000"/>
              </a:spcBef>
              <a:spcAft>
                <a:spcPct val="0"/>
              </a:spcAft>
              <a:defRPr lang="en-GB" sz="3000" b="1" dirty="0" smtClean="0">
                <a:solidFill>
                  <a:schemeClr val="bg1"/>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noProof="0" smtClean="0"/>
              <a:t>Click to edit Master title style</a:t>
            </a:r>
            <a:endParaRPr lang="nl-NL" noProof="0" dirty="0"/>
          </a:p>
        </p:txBody>
      </p:sp>
      <p:sp>
        <p:nvSpPr>
          <p:cNvPr id="7" name="Text Placeholder 16"/>
          <p:cNvSpPr>
            <a:spLocks noGrp="1"/>
          </p:cNvSpPr>
          <p:nvPr>
            <p:ph type="body" sz="quarter" idx="10"/>
          </p:nvPr>
        </p:nvSpPr>
        <p:spPr bwMode="gray">
          <a:xfrm>
            <a:off x="324001" y="3789042"/>
            <a:ext cx="3029875" cy="1079823"/>
          </a:xfrm>
          <a:noFill/>
          <a:ln w="9525">
            <a:noFill/>
            <a:miter lim="800000"/>
            <a:headEnd/>
            <a:tailEnd/>
          </a:ln>
        </p:spPr>
        <p:txBody>
          <a:bodyPr vert="horz" wrap="square" lIns="0" tIns="0" rIns="0" bIns="0" numCol="1" anchor="t" anchorCtr="0" compatLnSpc="1">
            <a:prstTxWarp prst="textNoShape">
              <a:avLst/>
            </a:prstTxWarp>
            <a:normAutofit/>
          </a:bodyPr>
          <a:lstStyle>
            <a:lvl1pPr marL="342900" indent="-342900" algn="l" rtl="0" eaLnBrk="1" fontAlgn="base" hangingPunct="1">
              <a:lnSpc>
                <a:spcPct val="110000"/>
              </a:lnSpc>
              <a:spcBef>
                <a:spcPts val="600"/>
              </a:spcBef>
              <a:spcAft>
                <a:spcPct val="0"/>
              </a:spcAft>
              <a:defRPr lang="en-US" sz="1200" b="0" dirty="0" smtClean="0">
                <a:solidFill>
                  <a:schemeClr val="bg1"/>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noProof="0" smtClean="0"/>
              <a:t>Click to edit Master text styles</a:t>
            </a:r>
          </a:p>
        </p:txBody>
      </p:sp>
      <p:grpSp>
        <p:nvGrpSpPr>
          <p:cNvPr id="2" name="Group 19"/>
          <p:cNvGrpSpPr>
            <a:grpSpLocks/>
          </p:cNvGrpSpPr>
          <p:nvPr userDrawn="1"/>
        </p:nvGrpSpPr>
        <p:grpSpPr bwMode="gray">
          <a:xfrm>
            <a:off x="128465" y="0"/>
            <a:ext cx="2735263" cy="1530350"/>
            <a:chOff x="68" y="0"/>
            <a:chExt cx="1723" cy="964"/>
          </a:xfrm>
        </p:grpSpPr>
        <p:sp>
          <p:nvSpPr>
            <p:cNvPr id="11"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12"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10"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One Chart One Row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7" name="Text Placeholder 4"/>
          <p:cNvSpPr>
            <a:spLocks noGrp="1"/>
          </p:cNvSpPr>
          <p:nvPr>
            <p:ph type="body" sz="quarter" idx="11"/>
          </p:nvPr>
        </p:nvSpPr>
        <p:spPr bwMode="gray">
          <a:xfrm>
            <a:off x="179512" y="3717134"/>
            <a:ext cx="8712968" cy="237569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8" name="Chart Placeholder 7"/>
          <p:cNvSpPr>
            <a:spLocks noGrp="1"/>
          </p:cNvSpPr>
          <p:nvPr>
            <p:ph type="chart" sz="quarter" idx="12"/>
          </p:nvPr>
        </p:nvSpPr>
        <p:spPr bwMode="gray">
          <a:xfrm>
            <a:off x="179389" y="1125538"/>
            <a:ext cx="8713787" cy="2374900"/>
          </a:xfrm>
        </p:spPr>
        <p:txBody>
          <a:bodyPr anchor="ctr"/>
          <a:lstStyle>
            <a:lvl1pPr algn="ctr">
              <a:defRPr/>
            </a:lvl1pPr>
          </a:lstStyle>
          <a:p>
            <a:r>
              <a:rPr lang="en-US" smtClean="0"/>
              <a:t>Click icon to add chart</a:t>
            </a:r>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Four Chevrons">
    <p:spTree>
      <p:nvGrpSpPr>
        <p:cNvPr id="1" name=""/>
        <p:cNvGrpSpPr/>
        <p:nvPr/>
      </p:nvGrpSpPr>
      <p:grpSpPr>
        <a:xfrm>
          <a:off x="0" y="0"/>
          <a:ext cx="0" cy="0"/>
          <a:chOff x="0" y="0"/>
          <a:chExt cx="0" cy="0"/>
        </a:xfrm>
      </p:grpSpPr>
      <p:sp>
        <p:nvSpPr>
          <p:cNvPr id="11" name="Text Placeholder 20"/>
          <p:cNvSpPr>
            <a:spLocks noGrp="1"/>
          </p:cNvSpPr>
          <p:nvPr>
            <p:ph type="body" sz="quarter" idx="27"/>
          </p:nvPr>
        </p:nvSpPr>
        <p:spPr bwMode="gray">
          <a:xfrm>
            <a:off x="2411414" y="1125540"/>
            <a:ext cx="2016125"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12" name="Text Placeholder 20"/>
          <p:cNvSpPr>
            <a:spLocks noGrp="1"/>
          </p:cNvSpPr>
          <p:nvPr>
            <p:ph type="body" sz="quarter" idx="26"/>
          </p:nvPr>
        </p:nvSpPr>
        <p:spPr bwMode="gray">
          <a:xfrm>
            <a:off x="179389" y="1125540"/>
            <a:ext cx="2016125" cy="576411"/>
          </a:xfrm>
          <a:prstGeom prst="homePlate">
            <a:avLst>
              <a:gd name="adj" fmla="val 34577"/>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13" name="Text Placeholder 20"/>
          <p:cNvSpPr>
            <a:spLocks noGrp="1"/>
          </p:cNvSpPr>
          <p:nvPr>
            <p:ph type="body" sz="quarter" idx="28"/>
          </p:nvPr>
        </p:nvSpPr>
        <p:spPr bwMode="gray">
          <a:xfrm>
            <a:off x="4643439" y="1125540"/>
            <a:ext cx="2016125"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14" name="Text Placeholder 20"/>
          <p:cNvSpPr>
            <a:spLocks noGrp="1"/>
          </p:cNvSpPr>
          <p:nvPr>
            <p:ph type="body" sz="quarter" idx="29"/>
          </p:nvPr>
        </p:nvSpPr>
        <p:spPr bwMode="gray">
          <a:xfrm>
            <a:off x="6877050" y="1125540"/>
            <a:ext cx="2016125"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6" name="Title 5"/>
          <p:cNvSpPr>
            <a:spLocks noGrp="1"/>
          </p:cNvSpPr>
          <p:nvPr>
            <p:ph type="title"/>
          </p:nvPr>
        </p:nvSpPr>
        <p:spPr bwMode="gray"/>
        <p:txBody>
          <a:bodyPr/>
          <a:lstStyle/>
          <a:p>
            <a:pPr lvl="0"/>
            <a:r>
              <a:rPr lang="en-US" smtClean="0"/>
              <a:t>Click to edit Master title style</a:t>
            </a:r>
            <a:endParaRPr lang="en-GB" dirty="0"/>
          </a:p>
        </p:txBody>
      </p:sp>
      <p:sp>
        <p:nvSpPr>
          <p:cNvPr id="30" name="Text Placeholder 29"/>
          <p:cNvSpPr>
            <a:spLocks noGrp="1"/>
          </p:cNvSpPr>
          <p:nvPr>
            <p:ph type="body" sz="quarter" idx="13"/>
          </p:nvPr>
        </p:nvSpPr>
        <p:spPr bwMode="gray">
          <a:xfrm>
            <a:off x="179389" y="1916113"/>
            <a:ext cx="2016125" cy="41767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1" name="Text Placeholder 29"/>
          <p:cNvSpPr>
            <a:spLocks noGrp="1"/>
          </p:cNvSpPr>
          <p:nvPr>
            <p:ph type="body" sz="quarter" idx="14"/>
          </p:nvPr>
        </p:nvSpPr>
        <p:spPr bwMode="gray">
          <a:xfrm>
            <a:off x="2417277" y="1916113"/>
            <a:ext cx="2016125" cy="41767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2" name="Text Placeholder 29"/>
          <p:cNvSpPr>
            <a:spLocks noGrp="1"/>
          </p:cNvSpPr>
          <p:nvPr>
            <p:ph type="body" sz="quarter" idx="15"/>
          </p:nvPr>
        </p:nvSpPr>
        <p:spPr bwMode="gray">
          <a:xfrm>
            <a:off x="4609492" y="1916113"/>
            <a:ext cx="2016125" cy="41767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3" name="Text Placeholder 29"/>
          <p:cNvSpPr>
            <a:spLocks noGrp="1"/>
          </p:cNvSpPr>
          <p:nvPr>
            <p:ph type="body" sz="quarter" idx="16"/>
          </p:nvPr>
        </p:nvSpPr>
        <p:spPr bwMode="gray">
          <a:xfrm>
            <a:off x="6877051" y="1916113"/>
            <a:ext cx="2016125" cy="41767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Five Chevrons">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lstStyle/>
          <a:p>
            <a:r>
              <a:rPr lang="en-US" smtClean="0"/>
              <a:t>Click to edit Master title style</a:t>
            </a:r>
            <a:endParaRPr lang="en-GB" dirty="0"/>
          </a:p>
        </p:txBody>
      </p:sp>
      <p:sp>
        <p:nvSpPr>
          <p:cNvPr id="26" name="Text Placeholder 29"/>
          <p:cNvSpPr>
            <a:spLocks noGrp="1"/>
          </p:cNvSpPr>
          <p:nvPr>
            <p:ph type="body" sz="quarter" idx="13"/>
          </p:nvPr>
        </p:nvSpPr>
        <p:spPr bwMode="gray">
          <a:xfrm>
            <a:off x="179388"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Text Placeholder 29"/>
          <p:cNvSpPr>
            <a:spLocks noGrp="1"/>
          </p:cNvSpPr>
          <p:nvPr>
            <p:ph type="body" sz="quarter" idx="14"/>
          </p:nvPr>
        </p:nvSpPr>
        <p:spPr bwMode="gray">
          <a:xfrm>
            <a:off x="1958941"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8" name="Text Placeholder 29"/>
          <p:cNvSpPr>
            <a:spLocks noGrp="1"/>
          </p:cNvSpPr>
          <p:nvPr>
            <p:ph type="body" sz="quarter" idx="15"/>
          </p:nvPr>
        </p:nvSpPr>
        <p:spPr bwMode="gray">
          <a:xfrm>
            <a:off x="3738495"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0" name="Text Placeholder 29"/>
          <p:cNvSpPr>
            <a:spLocks noGrp="1"/>
          </p:cNvSpPr>
          <p:nvPr>
            <p:ph type="body" sz="quarter" idx="16"/>
          </p:nvPr>
        </p:nvSpPr>
        <p:spPr bwMode="gray">
          <a:xfrm>
            <a:off x="5518048"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7" name="Text Placeholder 29"/>
          <p:cNvSpPr>
            <a:spLocks noGrp="1"/>
          </p:cNvSpPr>
          <p:nvPr>
            <p:ph type="body" sz="quarter" idx="17"/>
          </p:nvPr>
        </p:nvSpPr>
        <p:spPr bwMode="gray">
          <a:xfrm>
            <a:off x="7297601"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20"/>
          <p:cNvSpPr>
            <a:spLocks noGrp="1"/>
          </p:cNvSpPr>
          <p:nvPr>
            <p:ph type="body" sz="quarter" idx="27"/>
          </p:nvPr>
        </p:nvSpPr>
        <p:spPr bwMode="gray">
          <a:xfrm>
            <a:off x="1958941" y="1125540"/>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15" name="Text Placeholder 20"/>
          <p:cNvSpPr>
            <a:spLocks noGrp="1"/>
          </p:cNvSpPr>
          <p:nvPr>
            <p:ph type="body" sz="quarter" idx="26"/>
          </p:nvPr>
        </p:nvSpPr>
        <p:spPr bwMode="gray">
          <a:xfrm>
            <a:off x="179389" y="1125540"/>
            <a:ext cx="1584300" cy="576411"/>
          </a:xfrm>
          <a:prstGeom prst="homePlate">
            <a:avLst>
              <a:gd name="adj" fmla="val 34577"/>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16" name="Text Placeholder 20"/>
          <p:cNvSpPr>
            <a:spLocks noGrp="1"/>
          </p:cNvSpPr>
          <p:nvPr>
            <p:ph type="body" sz="quarter" idx="28"/>
          </p:nvPr>
        </p:nvSpPr>
        <p:spPr bwMode="gray">
          <a:xfrm>
            <a:off x="3738494" y="1125540"/>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17" name="Text Placeholder 20"/>
          <p:cNvSpPr>
            <a:spLocks noGrp="1"/>
          </p:cNvSpPr>
          <p:nvPr>
            <p:ph type="body" sz="quarter" idx="29"/>
          </p:nvPr>
        </p:nvSpPr>
        <p:spPr bwMode="gray">
          <a:xfrm>
            <a:off x="5518047" y="1125540"/>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19" name="Text Placeholder 20"/>
          <p:cNvSpPr>
            <a:spLocks noGrp="1"/>
          </p:cNvSpPr>
          <p:nvPr>
            <p:ph type="body" sz="quarter" idx="30"/>
          </p:nvPr>
        </p:nvSpPr>
        <p:spPr bwMode="gray">
          <a:xfrm>
            <a:off x="7297600" y="1125540"/>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emands and drivers">
    <p:spTree>
      <p:nvGrpSpPr>
        <p:cNvPr id="1" name=""/>
        <p:cNvGrpSpPr/>
        <p:nvPr/>
      </p:nvGrpSpPr>
      <p:grpSpPr>
        <a:xfrm>
          <a:off x="0" y="0"/>
          <a:ext cx="0" cy="0"/>
          <a:chOff x="0" y="0"/>
          <a:chExt cx="0" cy="0"/>
        </a:xfrm>
      </p:grpSpPr>
      <p:sp>
        <p:nvSpPr>
          <p:cNvPr id="24" name="AutoShape 20"/>
          <p:cNvSpPr>
            <a:spLocks noChangeArrowheads="1"/>
          </p:cNvSpPr>
          <p:nvPr userDrawn="1"/>
        </p:nvSpPr>
        <p:spPr bwMode="gray">
          <a:xfrm rot="19080000" flipH="1">
            <a:off x="4691392" y="2387890"/>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endParaRPr lang="en-CA" dirty="0"/>
          </a:p>
        </p:txBody>
      </p:sp>
      <p:sp>
        <p:nvSpPr>
          <p:cNvPr id="26" name="AutoShape 17"/>
          <p:cNvSpPr>
            <a:spLocks noChangeArrowheads="1"/>
          </p:cNvSpPr>
          <p:nvPr userDrawn="1"/>
        </p:nvSpPr>
        <p:spPr bwMode="gray">
          <a:xfrm rot="2520000" flipH="1">
            <a:off x="4691392" y="4431706"/>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pPr marL="0" algn="l" defTabSz="914400" rtl="0" eaLnBrk="1" latinLnBrk="0" hangingPunct="1"/>
            <a:endParaRPr lang="en-CA" sz="1800" kern="1200" dirty="0">
              <a:solidFill>
                <a:schemeClr val="tx1"/>
              </a:solidFill>
              <a:latin typeface="+mn-lt"/>
              <a:ea typeface="+mn-ea"/>
              <a:cs typeface="+mn-cs"/>
            </a:endParaRPr>
          </a:p>
        </p:txBody>
      </p:sp>
      <p:sp>
        <p:nvSpPr>
          <p:cNvPr id="10" name="Title 9"/>
          <p:cNvSpPr>
            <a:spLocks noGrp="1"/>
          </p:cNvSpPr>
          <p:nvPr>
            <p:ph type="title"/>
          </p:nvPr>
        </p:nvSpPr>
        <p:spPr bwMode="gray"/>
        <p:txBody>
          <a:bodyPr/>
          <a:lstStyle/>
          <a:p>
            <a:r>
              <a:rPr lang="en-US" smtClean="0"/>
              <a:t>Click to edit Master title style</a:t>
            </a:r>
            <a:endParaRPr lang="en-GB"/>
          </a:p>
        </p:txBody>
      </p:sp>
      <p:sp>
        <p:nvSpPr>
          <p:cNvPr id="22" name="AutoShape 20"/>
          <p:cNvSpPr>
            <a:spLocks noChangeArrowheads="1"/>
          </p:cNvSpPr>
          <p:nvPr userDrawn="1"/>
        </p:nvSpPr>
        <p:spPr bwMode="gray">
          <a:xfrm rot="2520000">
            <a:off x="2879159" y="2387890"/>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endParaRPr lang="en-CA" dirty="0"/>
          </a:p>
        </p:txBody>
      </p:sp>
      <p:sp>
        <p:nvSpPr>
          <p:cNvPr id="23" name="AutoShape 17"/>
          <p:cNvSpPr>
            <a:spLocks noChangeArrowheads="1"/>
          </p:cNvSpPr>
          <p:nvPr userDrawn="1"/>
        </p:nvSpPr>
        <p:spPr bwMode="gray">
          <a:xfrm rot="19080000">
            <a:off x="2879159" y="4431706"/>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pPr marL="0" algn="l" defTabSz="914400" rtl="0" eaLnBrk="1" latinLnBrk="0" hangingPunct="1"/>
            <a:endParaRPr lang="en-CA" sz="1800" kern="1200" dirty="0">
              <a:solidFill>
                <a:schemeClr val="tx1"/>
              </a:solidFill>
              <a:latin typeface="+mn-lt"/>
              <a:ea typeface="+mn-ea"/>
              <a:cs typeface="+mn-cs"/>
            </a:endParaRPr>
          </a:p>
        </p:txBody>
      </p:sp>
      <p:sp>
        <p:nvSpPr>
          <p:cNvPr id="25" name="Text Placeholder 10"/>
          <p:cNvSpPr>
            <a:spLocks noGrp="1"/>
          </p:cNvSpPr>
          <p:nvPr userDrawn="1">
            <p:ph type="body" sz="quarter" idx="21"/>
          </p:nvPr>
        </p:nvSpPr>
        <p:spPr bwMode="gray">
          <a:xfrm>
            <a:off x="3822700" y="3187175"/>
            <a:ext cx="1441714" cy="821280"/>
          </a:xfrm>
          <a:prstGeom prst="ellipse">
            <a:avLst/>
          </a:prstGeom>
          <a:solidFill>
            <a:srgbClr val="AA5CAA"/>
          </a:solidFill>
          <a:ln>
            <a:noFill/>
          </a:ln>
        </p:spPr>
        <p:txBody>
          <a:bodyPr lIns="54000" tIns="54000" rIns="54000" bIns="54000" anchor="ctr" anchorCtr="1"/>
          <a:lstStyle>
            <a:lvl1pPr algn="ctr">
              <a:defRPr>
                <a:solidFill>
                  <a:schemeClr val="bg1"/>
                </a:solidFill>
              </a:defRPr>
            </a:lvl1pPr>
          </a:lstStyle>
          <a:p>
            <a:pPr lvl="0"/>
            <a:r>
              <a:rPr lang="en-US" smtClean="0"/>
              <a:t>Click to edit Master text styles</a:t>
            </a:r>
          </a:p>
        </p:txBody>
      </p:sp>
      <p:sp>
        <p:nvSpPr>
          <p:cNvPr id="29" name="Text Placeholder 20"/>
          <p:cNvSpPr>
            <a:spLocks noGrp="1"/>
          </p:cNvSpPr>
          <p:nvPr>
            <p:ph type="body" sz="quarter" idx="22"/>
          </p:nvPr>
        </p:nvSpPr>
        <p:spPr bwMode="gray">
          <a:xfrm>
            <a:off x="179389" y="15573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0" name="Text Placeholder 20"/>
          <p:cNvSpPr>
            <a:spLocks noGrp="1"/>
          </p:cNvSpPr>
          <p:nvPr>
            <p:ph type="body" sz="quarter" idx="23"/>
          </p:nvPr>
        </p:nvSpPr>
        <p:spPr bwMode="gray">
          <a:xfrm>
            <a:off x="179389" y="41481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1" name="Text Placeholder 20"/>
          <p:cNvSpPr>
            <a:spLocks noGrp="1"/>
          </p:cNvSpPr>
          <p:nvPr>
            <p:ph type="body" sz="quarter" idx="24"/>
          </p:nvPr>
        </p:nvSpPr>
        <p:spPr bwMode="gray">
          <a:xfrm>
            <a:off x="5570153" y="15573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2" name="Text Placeholder 20"/>
          <p:cNvSpPr>
            <a:spLocks noGrp="1"/>
          </p:cNvSpPr>
          <p:nvPr>
            <p:ph type="body" sz="quarter" idx="25"/>
          </p:nvPr>
        </p:nvSpPr>
        <p:spPr bwMode="gray">
          <a:xfrm>
            <a:off x="5570153" y="41481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5" name="Text Placeholder 20"/>
          <p:cNvSpPr>
            <a:spLocks noGrp="1"/>
          </p:cNvSpPr>
          <p:nvPr>
            <p:ph type="body" sz="quarter" idx="26"/>
          </p:nvPr>
        </p:nvSpPr>
        <p:spPr bwMode="gray">
          <a:xfrm>
            <a:off x="179389" y="1125540"/>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36" name="Text Placeholder 20"/>
          <p:cNvSpPr>
            <a:spLocks noGrp="1"/>
          </p:cNvSpPr>
          <p:nvPr>
            <p:ph type="body" sz="quarter" idx="27"/>
          </p:nvPr>
        </p:nvSpPr>
        <p:spPr bwMode="gray">
          <a:xfrm>
            <a:off x="5570153" y="1125540"/>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37" name="Text Placeholder 20"/>
          <p:cNvSpPr>
            <a:spLocks noGrp="1"/>
          </p:cNvSpPr>
          <p:nvPr>
            <p:ph type="body" sz="quarter" idx="28"/>
          </p:nvPr>
        </p:nvSpPr>
        <p:spPr bwMode="gray">
          <a:xfrm>
            <a:off x="179389" y="3716339"/>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38" name="Text Placeholder 20"/>
          <p:cNvSpPr>
            <a:spLocks noGrp="1"/>
          </p:cNvSpPr>
          <p:nvPr>
            <p:ph type="body" sz="quarter" idx="29"/>
          </p:nvPr>
        </p:nvSpPr>
        <p:spPr bwMode="gray">
          <a:xfrm>
            <a:off x="5570153" y="3716339"/>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sp>
        <p:nvSpPr>
          <p:cNvPr id="10" name="Title 9"/>
          <p:cNvSpPr>
            <a:spLocks noGrp="1"/>
          </p:cNvSpPr>
          <p:nvPr>
            <p:ph type="title"/>
          </p:nvPr>
        </p:nvSpPr>
        <p:spPr bwMode="gray"/>
        <p:txBody>
          <a:bodyPr/>
          <a:lstStyle/>
          <a:p>
            <a:r>
              <a:rPr lang="en-US" smtClean="0"/>
              <a:t>Click to edit Master title style</a:t>
            </a:r>
            <a:endParaRPr lang="en-GB"/>
          </a:p>
        </p:txBody>
      </p:sp>
      <p:sp>
        <p:nvSpPr>
          <p:cNvPr id="21" name="Text Placeholder 20"/>
          <p:cNvSpPr>
            <a:spLocks noGrp="1"/>
          </p:cNvSpPr>
          <p:nvPr>
            <p:ph type="body" sz="quarter" idx="21"/>
          </p:nvPr>
        </p:nvSpPr>
        <p:spPr bwMode="gray">
          <a:xfrm>
            <a:off x="173526" y="1557337"/>
            <a:ext cx="4254012" cy="45354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3" name="Text Placeholder 20"/>
          <p:cNvSpPr>
            <a:spLocks noGrp="1"/>
          </p:cNvSpPr>
          <p:nvPr>
            <p:ph type="body" sz="quarter" idx="22"/>
          </p:nvPr>
        </p:nvSpPr>
        <p:spPr bwMode="gray">
          <a:xfrm>
            <a:off x="4639163" y="1557337"/>
            <a:ext cx="4254012" cy="45354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9" name="Text Placeholder 20"/>
          <p:cNvSpPr>
            <a:spLocks noGrp="1"/>
          </p:cNvSpPr>
          <p:nvPr>
            <p:ph type="body" sz="quarter" idx="26"/>
          </p:nvPr>
        </p:nvSpPr>
        <p:spPr bwMode="gray">
          <a:xfrm>
            <a:off x="173526" y="1125540"/>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30" name="Text Placeholder 20"/>
          <p:cNvSpPr>
            <a:spLocks noGrp="1"/>
          </p:cNvSpPr>
          <p:nvPr>
            <p:ph type="body" sz="quarter" idx="27"/>
          </p:nvPr>
        </p:nvSpPr>
        <p:spPr bwMode="gray">
          <a:xfrm>
            <a:off x="4639164" y="1125540"/>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utline 2">
    <p:spTree>
      <p:nvGrpSpPr>
        <p:cNvPr id="1" name=""/>
        <p:cNvGrpSpPr/>
        <p:nvPr/>
      </p:nvGrpSpPr>
      <p:grpSpPr>
        <a:xfrm>
          <a:off x="0" y="0"/>
          <a:ext cx="0" cy="0"/>
          <a:chOff x="0" y="0"/>
          <a:chExt cx="0" cy="0"/>
        </a:xfrm>
      </p:grpSpPr>
      <p:sp>
        <p:nvSpPr>
          <p:cNvPr id="10" name="Title 9"/>
          <p:cNvSpPr>
            <a:spLocks noGrp="1"/>
          </p:cNvSpPr>
          <p:nvPr>
            <p:ph type="title"/>
          </p:nvPr>
        </p:nvSpPr>
        <p:spPr bwMode="gray"/>
        <p:txBody>
          <a:bodyPr/>
          <a:lstStyle/>
          <a:p>
            <a:r>
              <a:rPr lang="en-US" smtClean="0"/>
              <a:t>Click to edit Master title style</a:t>
            </a:r>
            <a:endParaRPr lang="en-GB"/>
          </a:p>
        </p:txBody>
      </p:sp>
      <p:sp>
        <p:nvSpPr>
          <p:cNvPr id="21" name="Text Placeholder 20"/>
          <p:cNvSpPr>
            <a:spLocks noGrp="1"/>
          </p:cNvSpPr>
          <p:nvPr>
            <p:ph type="body" sz="quarter" idx="21"/>
          </p:nvPr>
        </p:nvSpPr>
        <p:spPr bwMode="gray">
          <a:xfrm>
            <a:off x="173526" y="1557337"/>
            <a:ext cx="425401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3" name="Text Placeholder 20"/>
          <p:cNvSpPr>
            <a:spLocks noGrp="1"/>
          </p:cNvSpPr>
          <p:nvPr>
            <p:ph type="body" sz="quarter" idx="22"/>
          </p:nvPr>
        </p:nvSpPr>
        <p:spPr bwMode="gray">
          <a:xfrm>
            <a:off x="4639163" y="1557337"/>
            <a:ext cx="425401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5" name="Text Placeholder 20"/>
          <p:cNvSpPr>
            <a:spLocks noGrp="1"/>
          </p:cNvSpPr>
          <p:nvPr>
            <p:ph type="body" sz="quarter" idx="23"/>
          </p:nvPr>
        </p:nvSpPr>
        <p:spPr bwMode="gray">
          <a:xfrm>
            <a:off x="173526" y="4148137"/>
            <a:ext cx="4254012" cy="1944688"/>
          </a:xfrm>
          <a:solidFill>
            <a:srgbClr val="BFDEE4"/>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6" name="Text Placeholder 20"/>
          <p:cNvSpPr>
            <a:spLocks noGrp="1"/>
          </p:cNvSpPr>
          <p:nvPr>
            <p:ph type="body" sz="quarter" idx="24"/>
          </p:nvPr>
        </p:nvSpPr>
        <p:spPr bwMode="gray">
          <a:xfrm>
            <a:off x="4639163" y="4148137"/>
            <a:ext cx="4254012" cy="1944688"/>
          </a:xfrm>
          <a:solidFill>
            <a:srgbClr val="BFDEE4"/>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9" name="Text Placeholder 20"/>
          <p:cNvSpPr>
            <a:spLocks noGrp="1"/>
          </p:cNvSpPr>
          <p:nvPr>
            <p:ph type="body" sz="quarter" idx="26"/>
          </p:nvPr>
        </p:nvSpPr>
        <p:spPr bwMode="gray">
          <a:xfrm>
            <a:off x="173526" y="1125540"/>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30" name="Text Placeholder 20"/>
          <p:cNvSpPr>
            <a:spLocks noGrp="1"/>
          </p:cNvSpPr>
          <p:nvPr>
            <p:ph type="body" sz="quarter" idx="27"/>
          </p:nvPr>
        </p:nvSpPr>
        <p:spPr bwMode="gray">
          <a:xfrm>
            <a:off x="4639164" y="1125540"/>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31" name="Text Placeholder 20"/>
          <p:cNvSpPr>
            <a:spLocks noGrp="1"/>
          </p:cNvSpPr>
          <p:nvPr>
            <p:ph type="body" sz="quarter" idx="28"/>
          </p:nvPr>
        </p:nvSpPr>
        <p:spPr bwMode="gray">
          <a:xfrm>
            <a:off x="173526" y="3716339"/>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
        <p:nvSpPr>
          <p:cNvPr id="32" name="Text Placeholder 20"/>
          <p:cNvSpPr>
            <a:spLocks noGrp="1"/>
          </p:cNvSpPr>
          <p:nvPr>
            <p:ph type="body" sz="quarter" idx="29"/>
          </p:nvPr>
        </p:nvSpPr>
        <p:spPr bwMode="gray">
          <a:xfrm>
            <a:off x="4639164" y="3716339"/>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smtClean="0"/>
              <a:t>Click to edit Master text styles</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mpany profile">
    <p:spTree>
      <p:nvGrpSpPr>
        <p:cNvPr id="1" name=""/>
        <p:cNvGrpSpPr/>
        <p:nvPr/>
      </p:nvGrpSpPr>
      <p:grpSpPr>
        <a:xfrm>
          <a:off x="0" y="0"/>
          <a:ext cx="0" cy="0"/>
          <a:chOff x="0" y="0"/>
          <a:chExt cx="0" cy="0"/>
        </a:xfrm>
      </p:grpSpPr>
      <p:sp>
        <p:nvSpPr>
          <p:cNvPr id="33" name="Chart Placeholder 31"/>
          <p:cNvSpPr>
            <a:spLocks noGrp="1"/>
          </p:cNvSpPr>
          <p:nvPr>
            <p:ph type="chart" sz="quarter" idx="22"/>
          </p:nvPr>
        </p:nvSpPr>
        <p:spPr bwMode="gray">
          <a:xfrm>
            <a:off x="3172573" y="1125538"/>
            <a:ext cx="2724700" cy="2376488"/>
          </a:xfrm>
        </p:spPr>
        <p:txBody>
          <a:bodyPr/>
          <a:lstStyle/>
          <a:p>
            <a:r>
              <a:rPr lang="en-US" smtClean="0"/>
              <a:t>Click icon to add chart</a:t>
            </a:r>
            <a:endParaRPr lang="en-GB" dirty="0"/>
          </a:p>
        </p:txBody>
      </p:sp>
      <p:sp>
        <p:nvSpPr>
          <p:cNvPr id="28" name="Text Placeholder 17"/>
          <p:cNvSpPr>
            <a:spLocks noGrp="1"/>
          </p:cNvSpPr>
          <p:nvPr>
            <p:ph type="body" sz="quarter" idx="20"/>
          </p:nvPr>
        </p:nvSpPr>
        <p:spPr bwMode="gray">
          <a:xfrm>
            <a:off x="6168751" y="3716339"/>
            <a:ext cx="2723204" cy="2376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2" name="Chart Placeholder 31"/>
          <p:cNvSpPr>
            <a:spLocks noGrp="1"/>
          </p:cNvSpPr>
          <p:nvPr>
            <p:ph type="chart" sz="quarter" idx="21"/>
          </p:nvPr>
        </p:nvSpPr>
        <p:spPr bwMode="gray">
          <a:xfrm>
            <a:off x="6167254" y="1125538"/>
            <a:ext cx="2724700" cy="2376488"/>
          </a:xfrm>
        </p:spPr>
        <p:txBody>
          <a:bodyPr/>
          <a:lstStyle/>
          <a:p>
            <a:r>
              <a:rPr lang="en-US" smtClean="0"/>
              <a:t>Click icon to add chart</a:t>
            </a:r>
            <a:endParaRPr lang="en-GB" dirty="0"/>
          </a:p>
        </p:txBody>
      </p:sp>
      <p:sp>
        <p:nvSpPr>
          <p:cNvPr id="10" name="Title 9"/>
          <p:cNvSpPr>
            <a:spLocks noGrp="1"/>
          </p:cNvSpPr>
          <p:nvPr>
            <p:ph type="title"/>
          </p:nvPr>
        </p:nvSpPr>
        <p:spPr bwMode="gray"/>
        <p:txBody>
          <a:bodyPr/>
          <a:lstStyle/>
          <a:p>
            <a:r>
              <a:rPr lang="en-US" smtClean="0"/>
              <a:t>Click to edit Master title style</a:t>
            </a:r>
            <a:endParaRPr lang="en-GB"/>
          </a:p>
        </p:txBody>
      </p:sp>
      <p:sp>
        <p:nvSpPr>
          <p:cNvPr id="13" name="Table Placeholder 12"/>
          <p:cNvSpPr>
            <a:spLocks noGrp="1"/>
          </p:cNvSpPr>
          <p:nvPr>
            <p:ph type="tbl" sz="quarter" idx="14"/>
          </p:nvPr>
        </p:nvSpPr>
        <p:spPr bwMode="gray">
          <a:xfrm>
            <a:off x="179388" y="1125538"/>
            <a:ext cx="2723204" cy="2376488"/>
          </a:xfrm>
        </p:spPr>
        <p:txBody>
          <a:bodyPr/>
          <a:lstStyle/>
          <a:p>
            <a:r>
              <a:rPr lang="en-US" smtClean="0"/>
              <a:t>Click icon to add table</a:t>
            </a:r>
            <a:endParaRPr lang="en-GB" dirty="0"/>
          </a:p>
        </p:txBody>
      </p:sp>
      <p:sp>
        <p:nvSpPr>
          <p:cNvPr id="18" name="Text Placeholder 17"/>
          <p:cNvSpPr>
            <a:spLocks noGrp="1"/>
          </p:cNvSpPr>
          <p:nvPr>
            <p:ph type="body" sz="quarter" idx="16"/>
          </p:nvPr>
        </p:nvSpPr>
        <p:spPr bwMode="gray">
          <a:xfrm>
            <a:off x="179388" y="3716339"/>
            <a:ext cx="2723204" cy="2376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6" name="Text Placeholder 17"/>
          <p:cNvSpPr>
            <a:spLocks noGrp="1"/>
          </p:cNvSpPr>
          <p:nvPr>
            <p:ph type="body" sz="quarter" idx="18"/>
          </p:nvPr>
        </p:nvSpPr>
        <p:spPr bwMode="gray">
          <a:xfrm>
            <a:off x="3172573" y="3716339"/>
            <a:ext cx="2723204" cy="2376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Content Placeholder 2"/>
          <p:cNvSpPr>
            <a:spLocks noGrp="1"/>
          </p:cNvSpPr>
          <p:nvPr>
            <p:ph sz="half" idx="1"/>
          </p:nvPr>
        </p:nvSpPr>
        <p:spPr>
          <a:xfrm>
            <a:off x="3128155" y="1124747"/>
            <a:ext cx="2820811" cy="4968081"/>
          </a:xfrm>
        </p:spPr>
        <p:txBody>
          <a:bodyPr>
            <a:no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071671" y="1124747"/>
            <a:ext cx="2820811" cy="4968081"/>
          </a:xfrm>
        </p:spPr>
        <p:txBody>
          <a:bodyPr>
            <a:no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Content Placeholder 6"/>
          <p:cNvSpPr>
            <a:spLocks noGrp="1"/>
          </p:cNvSpPr>
          <p:nvPr>
            <p:ph sz="quarter" idx="11"/>
          </p:nvPr>
        </p:nvSpPr>
        <p:spPr>
          <a:xfrm>
            <a:off x="184639" y="1124747"/>
            <a:ext cx="2820811" cy="4968081"/>
          </a:xfrm>
        </p:spPr>
        <p:txBody>
          <a:bodyPr>
            <a:no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transition spd="med"/>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Divider 1">
    <p:spTree>
      <p:nvGrpSpPr>
        <p:cNvPr id="1" name=""/>
        <p:cNvGrpSpPr/>
        <p:nvPr/>
      </p:nvGrpSpPr>
      <p:grpSpPr>
        <a:xfrm>
          <a:off x="0" y="0"/>
          <a:ext cx="0" cy="0"/>
          <a:chOff x="0" y="0"/>
          <a:chExt cx="0" cy="0"/>
        </a:xfrm>
      </p:grpSpPr>
      <p:grpSp>
        <p:nvGrpSpPr>
          <p:cNvPr id="2" name="Group 22"/>
          <p:cNvGrpSpPr/>
          <p:nvPr userDrawn="1"/>
        </p:nvGrpSpPr>
        <p:grpSpPr bwMode="gray">
          <a:xfrm>
            <a:off x="0" y="0"/>
            <a:ext cx="9144000" cy="6858001"/>
            <a:chOff x="0" y="0"/>
            <a:chExt cx="9144000" cy="6858001"/>
          </a:xfrm>
        </p:grpSpPr>
        <p:sp>
          <p:nvSpPr>
            <p:cNvPr id="6" name="Freeform 6"/>
            <p:cNvSpPr>
              <a:spLocks/>
            </p:cNvSpPr>
            <p:nvPr userDrawn="1"/>
          </p:nvSpPr>
          <p:spPr bwMode="gray">
            <a:xfrm>
              <a:off x="3397250" y="1116013"/>
              <a:ext cx="5746750" cy="5741988"/>
            </a:xfrm>
            <a:custGeom>
              <a:avLst/>
              <a:gdLst/>
              <a:ahLst/>
              <a:cxnLst>
                <a:cxn ang="0">
                  <a:pos x="0" y="3617"/>
                </a:cxn>
                <a:cxn ang="0">
                  <a:pos x="2549" y="3617"/>
                </a:cxn>
                <a:cxn ang="0">
                  <a:pos x="3620" y="0"/>
                </a:cxn>
                <a:cxn ang="0">
                  <a:pos x="1072" y="0"/>
                </a:cxn>
                <a:cxn ang="0">
                  <a:pos x="0" y="3617"/>
                </a:cxn>
              </a:cxnLst>
              <a:rect l="0" t="0" r="r" b="b"/>
              <a:pathLst>
                <a:path w="3620" h="3617">
                  <a:moveTo>
                    <a:pt x="0" y="3617"/>
                  </a:moveTo>
                  <a:lnTo>
                    <a:pt x="2549" y="3617"/>
                  </a:lnTo>
                  <a:lnTo>
                    <a:pt x="3620" y="0"/>
                  </a:lnTo>
                  <a:lnTo>
                    <a:pt x="1072" y="0"/>
                  </a:lnTo>
                  <a:lnTo>
                    <a:pt x="0" y="3617"/>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a:solidFill>
                  <a:schemeClr val="tx1"/>
                </a:solidFill>
                <a:latin typeface="+mn-lt"/>
                <a:ea typeface="+mn-ea"/>
                <a:cs typeface="+mn-cs"/>
              </a:endParaRPr>
            </a:p>
          </p:txBody>
        </p:sp>
        <p:sp>
          <p:nvSpPr>
            <p:cNvPr id="11" name="Freeform 7"/>
            <p:cNvSpPr>
              <a:spLocks/>
            </p:cNvSpPr>
            <p:nvPr userDrawn="1"/>
          </p:nvSpPr>
          <p:spPr bwMode="gray">
            <a:xfrm>
              <a:off x="7007225" y="6116638"/>
              <a:ext cx="2136775" cy="741363"/>
            </a:xfrm>
            <a:custGeom>
              <a:avLst/>
              <a:gdLst/>
              <a:ahLst/>
              <a:cxnLst>
                <a:cxn ang="0">
                  <a:pos x="0" y="467"/>
                </a:cxn>
                <a:cxn ang="0">
                  <a:pos x="1208" y="467"/>
                </a:cxn>
                <a:cxn ang="0">
                  <a:pos x="1346" y="0"/>
                </a:cxn>
                <a:cxn ang="0">
                  <a:pos x="138" y="0"/>
                </a:cxn>
                <a:cxn ang="0">
                  <a:pos x="0" y="467"/>
                </a:cxn>
              </a:cxnLst>
              <a:rect l="0" t="0" r="r" b="b"/>
              <a:pathLst>
                <a:path w="1346" h="467">
                  <a:moveTo>
                    <a:pt x="0" y="467"/>
                  </a:moveTo>
                  <a:lnTo>
                    <a:pt x="1208" y="467"/>
                  </a:lnTo>
                  <a:lnTo>
                    <a:pt x="1346" y="0"/>
                  </a:lnTo>
                  <a:lnTo>
                    <a:pt x="138" y="0"/>
                  </a:lnTo>
                  <a:lnTo>
                    <a:pt x="0" y="467"/>
                  </a:lnTo>
                  <a:close/>
                </a:path>
              </a:pathLst>
            </a:custGeom>
            <a:solidFill>
              <a:srgbClr val="00B0F0"/>
            </a:solidFill>
            <a:ln w="9525" cap="flat" cmpd="sng">
              <a:noFill/>
              <a:prstDash val="solid"/>
              <a:round/>
              <a:headEnd type="none" w="med" len="med"/>
              <a:tailEnd type="none" w="med" len="med"/>
            </a:ln>
            <a:effectLst/>
          </p:spPr>
          <p:txBody>
            <a:bodyPr/>
            <a:lstStyle/>
            <a:p>
              <a:pPr marL="0" algn="ctr"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13" name="Freeform 8"/>
            <p:cNvSpPr>
              <a:spLocks/>
            </p:cNvSpPr>
            <p:nvPr userDrawn="1"/>
          </p:nvSpPr>
          <p:spPr bwMode="gray">
            <a:xfrm>
              <a:off x="1241425" y="4743450"/>
              <a:ext cx="2530475" cy="2114550"/>
            </a:xfrm>
            <a:custGeom>
              <a:avLst/>
              <a:gdLst/>
              <a:ahLst/>
              <a:cxnLst>
                <a:cxn ang="0">
                  <a:pos x="395" y="0"/>
                </a:cxn>
                <a:cxn ang="0">
                  <a:pos x="0" y="1332"/>
                </a:cxn>
                <a:cxn ang="0">
                  <a:pos x="1199" y="1332"/>
                </a:cxn>
                <a:cxn ang="0">
                  <a:pos x="1594" y="0"/>
                </a:cxn>
                <a:cxn ang="0">
                  <a:pos x="395" y="0"/>
                </a:cxn>
              </a:cxnLst>
              <a:rect l="0" t="0" r="r" b="b"/>
              <a:pathLst>
                <a:path w="1594" h="1332">
                  <a:moveTo>
                    <a:pt x="395" y="0"/>
                  </a:moveTo>
                  <a:lnTo>
                    <a:pt x="0" y="1332"/>
                  </a:lnTo>
                  <a:lnTo>
                    <a:pt x="1199" y="1332"/>
                  </a:lnTo>
                  <a:lnTo>
                    <a:pt x="1594" y="0"/>
                  </a:lnTo>
                  <a:lnTo>
                    <a:pt x="395" y="0"/>
                  </a:lnTo>
                  <a:close/>
                </a:path>
              </a:pathLst>
            </a:custGeom>
            <a:solidFill>
              <a:srgbClr val="8099C6"/>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13"/>
            <p:cNvSpPr>
              <a:spLocks/>
            </p:cNvSpPr>
            <p:nvPr userDrawn="1"/>
          </p:nvSpPr>
          <p:spPr bwMode="gray">
            <a:xfrm>
              <a:off x="1554163" y="0"/>
              <a:ext cx="4738688" cy="2343150"/>
            </a:xfrm>
            <a:custGeom>
              <a:avLst/>
              <a:gdLst/>
              <a:ahLst/>
              <a:cxnLst>
                <a:cxn ang="0">
                  <a:pos x="2548" y="1476"/>
                </a:cxn>
                <a:cxn ang="0">
                  <a:pos x="2985" y="0"/>
                </a:cxn>
                <a:cxn ang="0">
                  <a:pos x="437" y="0"/>
                </a:cxn>
                <a:cxn ang="0">
                  <a:pos x="0" y="1476"/>
                </a:cxn>
                <a:cxn ang="0">
                  <a:pos x="2548" y="1476"/>
                </a:cxn>
              </a:cxnLst>
              <a:rect l="0" t="0" r="r" b="b"/>
              <a:pathLst>
                <a:path w="2985" h="1476">
                  <a:moveTo>
                    <a:pt x="2548" y="1476"/>
                  </a:moveTo>
                  <a:lnTo>
                    <a:pt x="2985" y="0"/>
                  </a:lnTo>
                  <a:lnTo>
                    <a:pt x="437" y="0"/>
                  </a:lnTo>
                  <a:lnTo>
                    <a:pt x="0" y="1476"/>
                  </a:lnTo>
                  <a:lnTo>
                    <a:pt x="2548" y="1476"/>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a:solidFill>
                  <a:schemeClr val="tx1"/>
                </a:solidFill>
                <a:latin typeface="+mn-lt"/>
                <a:ea typeface="+mn-ea"/>
                <a:cs typeface="+mn-cs"/>
              </a:endParaRPr>
            </a:p>
          </p:txBody>
        </p:sp>
        <p:sp>
          <p:nvSpPr>
            <p:cNvPr id="15" name="Freeform 14"/>
            <p:cNvSpPr>
              <a:spLocks/>
            </p:cNvSpPr>
            <p:nvPr userDrawn="1"/>
          </p:nvSpPr>
          <p:spPr bwMode="gray">
            <a:xfrm>
              <a:off x="0" y="0"/>
              <a:ext cx="3898900" cy="5630863"/>
            </a:xfrm>
            <a:custGeom>
              <a:avLst/>
              <a:gdLst/>
              <a:ahLst/>
              <a:cxnLst>
                <a:cxn ang="0">
                  <a:pos x="2456" y="0"/>
                </a:cxn>
                <a:cxn ang="0">
                  <a:pos x="0" y="0"/>
                </a:cxn>
                <a:cxn ang="0">
                  <a:pos x="0" y="3547"/>
                </a:cxn>
                <a:cxn ang="0">
                  <a:pos x="1405" y="3547"/>
                </a:cxn>
                <a:cxn ang="0">
                  <a:pos x="2456" y="0"/>
                </a:cxn>
              </a:cxnLst>
              <a:rect l="0" t="0" r="r" b="b"/>
              <a:pathLst>
                <a:path w="2456" h="3547">
                  <a:moveTo>
                    <a:pt x="2456" y="0"/>
                  </a:moveTo>
                  <a:lnTo>
                    <a:pt x="0" y="0"/>
                  </a:lnTo>
                  <a:lnTo>
                    <a:pt x="0" y="3547"/>
                  </a:lnTo>
                  <a:lnTo>
                    <a:pt x="1405" y="3547"/>
                  </a:lnTo>
                  <a:lnTo>
                    <a:pt x="2456" y="0"/>
                  </a:lnTo>
                  <a:close/>
                </a:path>
              </a:pathLst>
            </a:custGeom>
            <a:solidFill>
              <a:srgbClr val="BFCCE3"/>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6" name="Freeform 11"/>
            <p:cNvSpPr>
              <a:spLocks/>
            </p:cNvSpPr>
            <p:nvPr userDrawn="1"/>
          </p:nvSpPr>
          <p:spPr bwMode="gray">
            <a:xfrm>
              <a:off x="0" y="2343150"/>
              <a:ext cx="1554163" cy="4514850"/>
            </a:xfrm>
            <a:custGeom>
              <a:avLst/>
              <a:gdLst/>
              <a:ahLst/>
              <a:cxnLst>
                <a:cxn ang="0">
                  <a:pos x="0" y="0"/>
                </a:cxn>
                <a:cxn ang="0">
                  <a:pos x="0" y="2844"/>
                </a:cxn>
                <a:cxn ang="0">
                  <a:pos x="137" y="2844"/>
                </a:cxn>
                <a:cxn ang="0">
                  <a:pos x="979" y="0"/>
                </a:cxn>
                <a:cxn ang="0">
                  <a:pos x="0" y="0"/>
                </a:cxn>
              </a:cxnLst>
              <a:rect l="0" t="0" r="r" b="b"/>
              <a:pathLst>
                <a:path w="979" h="2844">
                  <a:moveTo>
                    <a:pt x="0" y="0"/>
                  </a:moveTo>
                  <a:lnTo>
                    <a:pt x="0" y="2844"/>
                  </a:lnTo>
                  <a:lnTo>
                    <a:pt x="137" y="2844"/>
                  </a:lnTo>
                  <a:lnTo>
                    <a:pt x="979" y="0"/>
                  </a:lnTo>
                  <a:lnTo>
                    <a:pt x="0" y="0"/>
                  </a:lnTo>
                  <a:close/>
                </a:path>
              </a:pathLst>
            </a:custGeom>
            <a:solidFill>
              <a:srgbClr val="E5EAF3"/>
            </a:solidFill>
            <a:ln w="9525">
              <a:noFill/>
              <a:round/>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lang="en-GB" sz="1800" kern="1200">
                <a:solidFill>
                  <a:schemeClr val="tx1"/>
                </a:solidFill>
                <a:latin typeface="+mn-lt"/>
                <a:ea typeface="+mn-ea"/>
                <a:cs typeface="+mn-cs"/>
              </a:endParaRPr>
            </a:p>
          </p:txBody>
        </p:sp>
        <p:sp>
          <p:nvSpPr>
            <p:cNvPr id="17" name="Freeform 12"/>
            <p:cNvSpPr>
              <a:spLocks/>
            </p:cNvSpPr>
            <p:nvPr userDrawn="1"/>
          </p:nvSpPr>
          <p:spPr bwMode="gray">
            <a:xfrm>
              <a:off x="7007225" y="6116638"/>
              <a:ext cx="655638" cy="741363"/>
            </a:xfrm>
            <a:custGeom>
              <a:avLst/>
              <a:gdLst/>
              <a:ahLst/>
              <a:cxnLst>
                <a:cxn ang="0">
                  <a:pos x="413" y="0"/>
                </a:cxn>
                <a:cxn ang="0">
                  <a:pos x="138" y="0"/>
                </a:cxn>
                <a:cxn ang="0">
                  <a:pos x="0" y="467"/>
                </a:cxn>
                <a:cxn ang="0">
                  <a:pos x="275" y="467"/>
                </a:cxn>
                <a:cxn ang="0">
                  <a:pos x="413" y="0"/>
                </a:cxn>
              </a:cxnLst>
              <a:rect l="0" t="0" r="r" b="b"/>
              <a:pathLst>
                <a:path w="413" h="467">
                  <a:moveTo>
                    <a:pt x="413" y="0"/>
                  </a:moveTo>
                  <a:lnTo>
                    <a:pt x="138" y="0"/>
                  </a:lnTo>
                  <a:lnTo>
                    <a:pt x="0" y="467"/>
                  </a:lnTo>
                  <a:lnTo>
                    <a:pt x="275" y="467"/>
                  </a:lnTo>
                  <a:lnTo>
                    <a:pt x="413" y="0"/>
                  </a:lnTo>
                  <a:close/>
                </a:path>
              </a:pathLst>
            </a:custGeom>
            <a:solidFill>
              <a:srgbClr val="00338D">
                <a:alpha val="95000"/>
              </a:srgbClr>
            </a:solidFill>
            <a:ln w="9525" cap="flat" cmpd="sng">
              <a:noFill/>
              <a:prstDash val="solid"/>
              <a:round/>
              <a:headEnd type="none" w="med" len="med"/>
              <a:tailEnd type="none" w="med" len="med"/>
            </a:ln>
            <a:effectLst/>
          </p:spPr>
          <p:txBody>
            <a:bodyPr/>
            <a:lstStyle/>
            <a:p>
              <a:pPr marL="0" algn="ctr"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18" name="Freeform 13"/>
            <p:cNvSpPr>
              <a:spLocks/>
            </p:cNvSpPr>
            <p:nvPr userDrawn="1"/>
          </p:nvSpPr>
          <p:spPr bwMode="gray">
            <a:xfrm>
              <a:off x="4735513" y="1116013"/>
              <a:ext cx="1227138" cy="1227138"/>
            </a:xfrm>
            <a:custGeom>
              <a:avLst/>
              <a:gdLst/>
              <a:ahLst/>
              <a:cxnLst>
                <a:cxn ang="0">
                  <a:pos x="773" y="0"/>
                </a:cxn>
                <a:cxn ang="0">
                  <a:pos x="229" y="0"/>
                </a:cxn>
                <a:cxn ang="0">
                  <a:pos x="0" y="773"/>
                </a:cxn>
                <a:cxn ang="0">
                  <a:pos x="544" y="773"/>
                </a:cxn>
                <a:cxn ang="0">
                  <a:pos x="773" y="0"/>
                </a:cxn>
              </a:cxnLst>
              <a:rect l="0" t="0" r="r" b="b"/>
              <a:pathLst>
                <a:path w="773" h="773">
                  <a:moveTo>
                    <a:pt x="773" y="0"/>
                  </a:moveTo>
                  <a:lnTo>
                    <a:pt x="229" y="0"/>
                  </a:lnTo>
                  <a:lnTo>
                    <a:pt x="0" y="773"/>
                  </a:lnTo>
                  <a:lnTo>
                    <a:pt x="544" y="773"/>
                  </a:lnTo>
                  <a:lnTo>
                    <a:pt x="773" y="0"/>
                  </a:lnTo>
                  <a:close/>
                </a:path>
              </a:pathLst>
            </a:custGeom>
            <a:solidFill>
              <a:srgbClr val="00257A"/>
            </a:solidFill>
            <a:ln w="9525" cap="flat" cmpd="sng">
              <a:noFill/>
              <a:prstDash val="solid"/>
              <a:round/>
              <a:headEnd type="none" w="med" len="med"/>
              <a:tailEnd type="none" w="med" len="med"/>
            </a:ln>
            <a:effectLst/>
          </p:spPr>
          <p:txBody>
            <a:bodyPr/>
            <a:lstStyle/>
            <a:p>
              <a:pPr marL="0" algn="l"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19" name="Freeform 14"/>
            <p:cNvSpPr>
              <a:spLocks/>
            </p:cNvSpPr>
            <p:nvPr userDrawn="1"/>
          </p:nvSpPr>
          <p:spPr bwMode="gray">
            <a:xfrm>
              <a:off x="1604963" y="4743450"/>
              <a:ext cx="889000" cy="887413"/>
            </a:xfrm>
            <a:custGeom>
              <a:avLst/>
              <a:gdLst/>
              <a:ahLst/>
              <a:cxnLst>
                <a:cxn ang="0">
                  <a:pos x="0" y="559"/>
                </a:cxn>
                <a:cxn ang="0">
                  <a:pos x="394" y="559"/>
                </a:cxn>
                <a:cxn ang="0">
                  <a:pos x="560" y="0"/>
                </a:cxn>
                <a:cxn ang="0">
                  <a:pos x="166" y="0"/>
                </a:cxn>
                <a:cxn ang="0">
                  <a:pos x="0" y="559"/>
                </a:cxn>
              </a:cxnLst>
              <a:rect l="0" t="0" r="r" b="b"/>
              <a:pathLst>
                <a:path w="560" h="559">
                  <a:moveTo>
                    <a:pt x="0" y="559"/>
                  </a:moveTo>
                  <a:lnTo>
                    <a:pt x="394" y="559"/>
                  </a:lnTo>
                  <a:lnTo>
                    <a:pt x="560" y="0"/>
                  </a:lnTo>
                  <a:lnTo>
                    <a:pt x="166" y="0"/>
                  </a:lnTo>
                  <a:lnTo>
                    <a:pt x="0" y="559"/>
                  </a:lnTo>
                  <a:close/>
                </a:path>
              </a:pathLst>
            </a:custGeom>
            <a:solidFill>
              <a:srgbClr val="4066AA">
                <a:alpha val="95000"/>
              </a:srgbClr>
            </a:solidFill>
            <a:ln w="9525" cap="flat" cmpd="sng">
              <a:noFill/>
              <a:prstDash val="solid"/>
              <a:round/>
              <a:headEnd type="none" w="med" len="med"/>
              <a:tailEnd type="none" w="med" len="med"/>
            </a:ln>
            <a:effectLst/>
          </p:spPr>
          <p:txBody>
            <a:bodyPr/>
            <a:lstStyle/>
            <a:p>
              <a:pPr marL="0" algn="ctr"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20" name="Freeform 15"/>
            <p:cNvSpPr>
              <a:spLocks/>
            </p:cNvSpPr>
            <p:nvPr userDrawn="1"/>
          </p:nvSpPr>
          <p:spPr bwMode="gray">
            <a:xfrm>
              <a:off x="1554163" y="0"/>
              <a:ext cx="2344738" cy="2343150"/>
            </a:xfrm>
            <a:custGeom>
              <a:avLst/>
              <a:gdLst/>
              <a:ahLst/>
              <a:cxnLst>
                <a:cxn ang="0">
                  <a:pos x="437" y="0"/>
                </a:cxn>
                <a:cxn ang="0">
                  <a:pos x="0" y="1476"/>
                </a:cxn>
                <a:cxn ang="0">
                  <a:pos x="1040" y="1476"/>
                </a:cxn>
                <a:cxn ang="0">
                  <a:pos x="1477" y="0"/>
                </a:cxn>
                <a:cxn ang="0">
                  <a:pos x="437" y="0"/>
                </a:cxn>
              </a:cxnLst>
              <a:rect l="0" t="0" r="r" b="b"/>
              <a:pathLst>
                <a:path w="1477" h="1476">
                  <a:moveTo>
                    <a:pt x="437" y="0"/>
                  </a:moveTo>
                  <a:lnTo>
                    <a:pt x="0" y="1476"/>
                  </a:lnTo>
                  <a:lnTo>
                    <a:pt x="1040" y="1476"/>
                  </a:lnTo>
                  <a:lnTo>
                    <a:pt x="1477" y="0"/>
                  </a:lnTo>
                  <a:lnTo>
                    <a:pt x="437" y="0"/>
                  </a:lnTo>
                  <a:close/>
                </a:path>
              </a:pathLst>
            </a:custGeom>
            <a:solidFill>
              <a:srgbClr val="4066A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1" name="Freeform 16"/>
            <p:cNvSpPr>
              <a:spLocks/>
            </p:cNvSpPr>
            <p:nvPr userDrawn="1"/>
          </p:nvSpPr>
          <p:spPr bwMode="gray">
            <a:xfrm>
              <a:off x="0" y="2343150"/>
              <a:ext cx="1554163" cy="3287713"/>
            </a:xfrm>
            <a:custGeom>
              <a:avLst/>
              <a:gdLst/>
              <a:ahLst/>
              <a:cxnLst>
                <a:cxn ang="0">
                  <a:pos x="0" y="0"/>
                </a:cxn>
                <a:cxn ang="0">
                  <a:pos x="0" y="2071"/>
                </a:cxn>
                <a:cxn ang="0">
                  <a:pos x="366" y="2071"/>
                </a:cxn>
                <a:cxn ang="0">
                  <a:pos x="979" y="0"/>
                </a:cxn>
                <a:cxn ang="0">
                  <a:pos x="0" y="0"/>
                </a:cxn>
              </a:cxnLst>
              <a:rect l="0" t="0" r="r" b="b"/>
              <a:pathLst>
                <a:path w="979" h="2071">
                  <a:moveTo>
                    <a:pt x="0" y="0"/>
                  </a:moveTo>
                  <a:lnTo>
                    <a:pt x="0" y="2071"/>
                  </a:lnTo>
                  <a:lnTo>
                    <a:pt x="366" y="2071"/>
                  </a:lnTo>
                  <a:lnTo>
                    <a:pt x="979" y="0"/>
                  </a:lnTo>
                  <a:lnTo>
                    <a:pt x="0" y="0"/>
                  </a:lnTo>
                  <a:close/>
                </a:path>
              </a:pathLst>
            </a:custGeom>
            <a:solidFill>
              <a:srgbClr val="8099C6"/>
            </a:solidFill>
            <a:ln w="9525">
              <a:noFill/>
              <a:round/>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lang="en-GB" sz="1800" kern="1200">
                <a:solidFill>
                  <a:schemeClr val="tx1"/>
                </a:solidFill>
                <a:latin typeface="+mn-lt"/>
                <a:ea typeface="+mn-ea"/>
                <a:cs typeface="+mn-cs"/>
              </a:endParaRPr>
            </a:p>
          </p:txBody>
        </p:sp>
      </p:grpSp>
      <p:sp>
        <p:nvSpPr>
          <p:cNvPr id="8" name="Title 7"/>
          <p:cNvSpPr>
            <a:spLocks noGrp="1"/>
          </p:cNvSpPr>
          <p:nvPr userDrawn="1">
            <p:ph type="title"/>
          </p:nvPr>
        </p:nvSpPr>
        <p:spPr bwMode="gray">
          <a:xfrm>
            <a:off x="4932041" y="2708920"/>
            <a:ext cx="3168352" cy="1656184"/>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smtClean="0"/>
              <a:t>Click to edit Master title style</a:t>
            </a:r>
            <a:endParaRPr lang="en-GB" dirty="0"/>
          </a:p>
        </p:txBody>
      </p:sp>
      <p:sp>
        <p:nvSpPr>
          <p:cNvPr id="12" name="Text Placeholder 11"/>
          <p:cNvSpPr>
            <a:spLocks noGrp="1"/>
          </p:cNvSpPr>
          <p:nvPr userDrawn="1">
            <p:ph type="body" sz="quarter" idx="10"/>
          </p:nvPr>
        </p:nvSpPr>
        <p:spPr bwMode="gray">
          <a:xfrm>
            <a:off x="4932363" y="4509122"/>
            <a:ext cx="2807989" cy="1080119"/>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3">
    <p:spTree>
      <p:nvGrpSpPr>
        <p:cNvPr id="1" name=""/>
        <p:cNvGrpSpPr/>
        <p:nvPr/>
      </p:nvGrpSpPr>
      <p:grpSpPr>
        <a:xfrm>
          <a:off x="0" y="0"/>
          <a:ext cx="0" cy="0"/>
          <a:chOff x="0" y="0"/>
          <a:chExt cx="0" cy="0"/>
        </a:xfrm>
      </p:grpSpPr>
      <p:sp>
        <p:nvSpPr>
          <p:cNvPr id="1030" name="Freeform 6"/>
          <p:cNvSpPr>
            <a:spLocks noEditPoints="1"/>
          </p:cNvSpPr>
          <p:nvPr userDrawn="1"/>
        </p:nvSpPr>
        <p:spPr bwMode="gray">
          <a:xfrm>
            <a:off x="1" y="547687"/>
            <a:ext cx="4683125" cy="4848226"/>
          </a:xfrm>
          <a:custGeom>
            <a:avLst/>
            <a:gdLst/>
            <a:ahLst/>
            <a:cxnLst>
              <a:cxn ang="0">
                <a:pos x="2950" y="0"/>
              </a:cxn>
              <a:cxn ang="0">
                <a:pos x="433" y="0"/>
              </a:cxn>
              <a:cxn ang="0">
                <a:pos x="0" y="1461"/>
              </a:cxn>
              <a:cxn ang="0">
                <a:pos x="0" y="3054"/>
              </a:cxn>
              <a:cxn ang="0">
                <a:pos x="2046" y="3054"/>
              </a:cxn>
              <a:cxn ang="0">
                <a:pos x="2950" y="0"/>
              </a:cxn>
              <a:cxn ang="0">
                <a:pos x="2950" y="0"/>
              </a:cxn>
              <a:cxn ang="0">
                <a:pos x="2950" y="0"/>
              </a:cxn>
            </a:cxnLst>
            <a:rect l="0" t="0" r="r" b="b"/>
            <a:pathLst>
              <a:path w="2950" h="3054">
                <a:moveTo>
                  <a:pt x="2950" y="0"/>
                </a:moveTo>
                <a:lnTo>
                  <a:pt x="433" y="0"/>
                </a:lnTo>
                <a:lnTo>
                  <a:pt x="0" y="1461"/>
                </a:lnTo>
                <a:lnTo>
                  <a:pt x="0" y="3054"/>
                </a:lnTo>
                <a:lnTo>
                  <a:pt x="2046" y="3054"/>
                </a:lnTo>
                <a:lnTo>
                  <a:pt x="2950" y="0"/>
                </a:lnTo>
                <a:close/>
                <a:moveTo>
                  <a:pt x="2950" y="0"/>
                </a:moveTo>
                <a:lnTo>
                  <a:pt x="295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5" name="Title 9"/>
          <p:cNvSpPr>
            <a:spLocks noGrp="1"/>
          </p:cNvSpPr>
          <p:nvPr>
            <p:ph type="title"/>
          </p:nvPr>
        </p:nvSpPr>
        <p:spPr bwMode="gray">
          <a:xfrm>
            <a:off x="827088" y="1844824"/>
            <a:ext cx="2880816" cy="1943892"/>
          </a:xfrm>
          <a:noFill/>
          <a:ln w="9525">
            <a:noFill/>
            <a:miter lim="800000"/>
            <a:headEnd/>
            <a:tailEnd/>
          </a:ln>
        </p:spPr>
        <p:txBody>
          <a:bodyPr vert="horz" wrap="square" lIns="0" tIns="0" rIns="0" bIns="0" numCol="1" anchor="t" anchorCtr="0" compatLnSpc="1">
            <a:prstTxWarp prst="textNoShape">
              <a:avLst/>
            </a:prstTxWarp>
            <a:normAutofit/>
          </a:bodyPr>
          <a:lstStyle>
            <a:lvl1pPr algn="l" rtl="0" eaLnBrk="1" fontAlgn="base" hangingPunct="1">
              <a:spcBef>
                <a:spcPct val="40000"/>
              </a:spcBef>
              <a:spcAft>
                <a:spcPct val="0"/>
              </a:spcAft>
              <a:defRPr lang="en-GB" sz="3000" b="1" dirty="0" smtClean="0">
                <a:solidFill>
                  <a:schemeClr val="bg1"/>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smtClean="0"/>
              <a:t>Click to edit Master title style</a:t>
            </a:r>
            <a:endParaRPr lang="en-GB" dirty="0"/>
          </a:p>
        </p:txBody>
      </p:sp>
      <p:sp>
        <p:nvSpPr>
          <p:cNvPr id="16" name="Text Placeholder 16"/>
          <p:cNvSpPr>
            <a:spLocks noGrp="1"/>
          </p:cNvSpPr>
          <p:nvPr>
            <p:ph type="body" sz="quarter" idx="10"/>
          </p:nvPr>
        </p:nvSpPr>
        <p:spPr bwMode="gray">
          <a:xfrm>
            <a:off x="827089" y="4005064"/>
            <a:ext cx="2520776" cy="1079500"/>
          </a:xfrm>
          <a:noFill/>
          <a:ln w="9525">
            <a:noFill/>
            <a:miter lim="800000"/>
            <a:headEnd/>
            <a:tailEnd/>
          </a:ln>
        </p:spPr>
        <p:txBody>
          <a:bodyPr vert="horz" wrap="square" lIns="0" tIns="0" rIns="0" bIns="0" numCol="1" anchor="t" anchorCtr="0" compatLnSpc="1">
            <a:prstTxWarp prst="textNoShape">
              <a:avLst/>
            </a:prstTxWarp>
            <a:normAutofit/>
          </a:bodyPr>
          <a:lstStyle>
            <a:lvl1pPr marL="342900" indent="-342900" algn="l" rtl="0" eaLnBrk="1" fontAlgn="base" hangingPunct="1">
              <a:lnSpc>
                <a:spcPct val="110000"/>
              </a:lnSpc>
              <a:spcBef>
                <a:spcPts val="600"/>
              </a:spcBef>
              <a:spcAft>
                <a:spcPct val="0"/>
              </a:spcAft>
              <a:defRPr lang="en-US" sz="1200" b="0" dirty="0" smtClean="0">
                <a:solidFill>
                  <a:schemeClr val="bg1"/>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smtClean="0"/>
              <a:t>Click to edit Master text styles</a:t>
            </a:r>
          </a:p>
        </p:txBody>
      </p:sp>
      <p:grpSp>
        <p:nvGrpSpPr>
          <p:cNvPr id="2" name="Group 19"/>
          <p:cNvGrpSpPr>
            <a:grpSpLocks/>
          </p:cNvGrpSpPr>
          <p:nvPr userDrawn="1"/>
        </p:nvGrpSpPr>
        <p:grpSpPr bwMode="gray">
          <a:xfrm>
            <a:off x="683569" y="548680"/>
            <a:ext cx="1930547" cy="1080120"/>
            <a:chOff x="68" y="0"/>
            <a:chExt cx="1723" cy="964"/>
          </a:xfrm>
          <a:solidFill>
            <a:schemeClr val="accent6"/>
          </a:solidFill>
        </p:grpSpPr>
        <p:sp>
          <p:nvSpPr>
            <p:cNvPr id="21"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22"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9"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059832" y="956345"/>
            <a:ext cx="1152128" cy="336513"/>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Divider 2">
    <p:spTree>
      <p:nvGrpSpPr>
        <p:cNvPr id="1" name=""/>
        <p:cNvGrpSpPr/>
        <p:nvPr/>
      </p:nvGrpSpPr>
      <p:grpSpPr>
        <a:xfrm>
          <a:off x="0" y="0"/>
          <a:ext cx="0" cy="0"/>
          <a:chOff x="0" y="0"/>
          <a:chExt cx="0" cy="0"/>
        </a:xfrm>
      </p:grpSpPr>
      <p:sp>
        <p:nvSpPr>
          <p:cNvPr id="9" name="Freeform 11"/>
          <p:cNvSpPr>
            <a:spLocks noChangeAspect="1"/>
          </p:cNvSpPr>
          <p:nvPr userDrawn="1"/>
        </p:nvSpPr>
        <p:spPr bwMode="gray">
          <a:xfrm>
            <a:off x="0" y="0"/>
            <a:ext cx="6475236" cy="6858000"/>
          </a:xfrm>
          <a:custGeom>
            <a:avLst/>
            <a:gdLst/>
            <a:ahLst/>
            <a:cxnLst>
              <a:cxn ang="0">
                <a:pos x="0" y="0"/>
              </a:cxn>
              <a:cxn ang="0">
                <a:pos x="0" y="29877"/>
              </a:cxn>
              <a:cxn ang="0">
                <a:pos x="19370" y="29877"/>
              </a:cxn>
              <a:cxn ang="0">
                <a:pos x="28205" y="0"/>
              </a:cxn>
              <a:cxn ang="0">
                <a:pos x="0" y="0"/>
              </a:cxn>
            </a:cxnLst>
            <a:rect l="0" t="0" r="r" b="b"/>
            <a:pathLst>
              <a:path w="28205" h="29877">
                <a:moveTo>
                  <a:pt x="0" y="0"/>
                </a:moveTo>
                <a:lnTo>
                  <a:pt x="0" y="29877"/>
                </a:lnTo>
                <a:lnTo>
                  <a:pt x="19370" y="29877"/>
                </a:lnTo>
                <a:lnTo>
                  <a:pt x="28205"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8" name="Title 7"/>
          <p:cNvSpPr>
            <a:spLocks noGrp="1"/>
          </p:cNvSpPr>
          <p:nvPr>
            <p:ph type="title"/>
          </p:nvPr>
        </p:nvSpPr>
        <p:spPr bwMode="gray">
          <a:xfrm>
            <a:off x="323529" y="1340768"/>
            <a:ext cx="5112568" cy="2088232"/>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smtClean="0"/>
              <a:t>Click to edit Master title style</a:t>
            </a:r>
            <a:endParaRPr lang="en-GB" dirty="0"/>
          </a:p>
        </p:txBody>
      </p:sp>
      <p:sp>
        <p:nvSpPr>
          <p:cNvPr id="12" name="Text Placeholder 11"/>
          <p:cNvSpPr>
            <a:spLocks noGrp="1"/>
          </p:cNvSpPr>
          <p:nvPr>
            <p:ph type="body" sz="quarter" idx="10"/>
          </p:nvPr>
        </p:nvSpPr>
        <p:spPr bwMode="gray">
          <a:xfrm>
            <a:off x="323528" y="3645025"/>
            <a:ext cx="4752528" cy="1008112"/>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smtClean="0"/>
              <a:t>Click to edit Master text styles</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Photo divider">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a:srcRect l="10807" r="-346" b="1429"/>
          <a:stretch>
            <a:fillRect/>
          </a:stretch>
        </p:blipFill>
        <p:spPr bwMode="auto">
          <a:xfrm>
            <a:off x="0" y="0"/>
            <a:ext cx="9180512" cy="6858000"/>
          </a:xfrm>
          <a:prstGeom prst="rect">
            <a:avLst/>
          </a:prstGeom>
          <a:noFill/>
          <a:ln w="9525">
            <a:noFill/>
            <a:miter lim="800000"/>
            <a:headEnd/>
            <a:tailEnd/>
          </a:ln>
          <a:effectLst/>
        </p:spPr>
      </p:pic>
      <p:sp>
        <p:nvSpPr>
          <p:cNvPr id="6" name="Freeform 5"/>
          <p:cNvSpPr>
            <a:spLocks noChangeAspect="1"/>
          </p:cNvSpPr>
          <p:nvPr userDrawn="1"/>
        </p:nvSpPr>
        <p:spPr bwMode="gray">
          <a:xfrm>
            <a:off x="1" y="4521200"/>
            <a:ext cx="4537075" cy="2336800"/>
          </a:xfrm>
          <a:custGeom>
            <a:avLst/>
            <a:gdLst/>
            <a:ahLst/>
            <a:cxnLst>
              <a:cxn ang="0">
                <a:pos x="0" y="0"/>
              </a:cxn>
              <a:cxn ang="0">
                <a:pos x="0" y="12503"/>
              </a:cxn>
              <a:cxn ang="0">
                <a:pos x="20575" y="12503"/>
              </a:cxn>
              <a:cxn ang="0">
                <a:pos x="24277" y="0"/>
              </a:cxn>
              <a:cxn ang="0">
                <a:pos x="0" y="0"/>
              </a:cxn>
            </a:cxnLst>
            <a:rect l="0" t="0" r="r" b="b"/>
            <a:pathLst>
              <a:path w="24277" h="12503">
                <a:moveTo>
                  <a:pt x="0" y="0"/>
                </a:moveTo>
                <a:lnTo>
                  <a:pt x="0" y="12503"/>
                </a:lnTo>
                <a:lnTo>
                  <a:pt x="20575" y="12503"/>
                </a:lnTo>
                <a:lnTo>
                  <a:pt x="24277" y="0"/>
                </a:lnTo>
                <a:lnTo>
                  <a:pt x="0" y="0"/>
                </a:lnTo>
                <a:close/>
              </a:path>
            </a:pathLst>
          </a:custGeom>
          <a:solidFill>
            <a:schemeClr val="bg1"/>
          </a:solidFill>
          <a:ln w="9525" cap="flat" cmpd="sng">
            <a:noFill/>
            <a:prstDash val="solid"/>
            <a:round/>
            <a:headEnd type="none" w="med" len="med"/>
            <a:tailEnd type="none" w="med" len="med"/>
          </a:ln>
          <a:effectLst/>
        </p:spPr>
        <p:txBody>
          <a:bodyPr/>
          <a:lstStyle/>
          <a:p>
            <a:pPr algn="ctr" rtl="0" fontAlgn="base">
              <a:spcBef>
                <a:spcPct val="50000"/>
              </a:spcBef>
              <a:spcAft>
                <a:spcPct val="0"/>
              </a:spcAft>
            </a:pPr>
            <a:endParaRPr lang="en-GB" sz="1200" kern="1200" dirty="0">
              <a:solidFill>
                <a:schemeClr val="tx1"/>
              </a:solidFill>
              <a:latin typeface="Arial" charset="0"/>
              <a:ea typeface="+mn-ea"/>
              <a:cs typeface="Arial" charset="0"/>
            </a:endParaRPr>
          </a:p>
        </p:txBody>
      </p:sp>
      <p:sp>
        <p:nvSpPr>
          <p:cNvPr id="8" name="Title 7"/>
          <p:cNvSpPr>
            <a:spLocks noGrp="1"/>
          </p:cNvSpPr>
          <p:nvPr>
            <p:ph type="title"/>
          </p:nvPr>
        </p:nvSpPr>
        <p:spPr bwMode="gray">
          <a:xfrm>
            <a:off x="323529" y="4941168"/>
            <a:ext cx="3600400" cy="1584176"/>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rgbClr val="00338D"/>
                </a:solidFill>
                <a:latin typeface="Arial" pitchFamily="34" charset="0"/>
                <a:ea typeface="+mj-ea"/>
                <a:cs typeface="Arial" pitchFamily="34" charset="0"/>
              </a:defRPr>
            </a:lvl1pPr>
            <a:lvl2pPr>
              <a:defRPr lang="en-GB" sz="3000" b="1" kern="1200" noProof="0" dirty="0">
                <a:solidFill>
                  <a:srgbClr val="00338D"/>
                </a:solidFill>
                <a:latin typeface="Arial" pitchFamily="34" charset="0"/>
                <a:ea typeface="+mj-ea"/>
                <a:cs typeface="Arial" pitchFamily="34" charset="0"/>
              </a:defRPr>
            </a:lvl2pPr>
            <a:lvl3pPr>
              <a:defRPr lang="en-GB" sz="3000" b="1" kern="1200" noProof="0" dirty="0">
                <a:solidFill>
                  <a:srgbClr val="00338D"/>
                </a:solidFill>
                <a:latin typeface="Arial" pitchFamily="34" charset="0"/>
                <a:ea typeface="+mj-ea"/>
                <a:cs typeface="Arial" pitchFamily="34" charset="0"/>
              </a:defRPr>
            </a:lvl3pPr>
            <a:lvl4pPr>
              <a:defRPr lang="en-GB" sz="3000" b="1" kern="1200" noProof="0" dirty="0">
                <a:solidFill>
                  <a:srgbClr val="00338D"/>
                </a:solidFill>
                <a:latin typeface="Arial" pitchFamily="34" charset="0"/>
                <a:ea typeface="+mj-ea"/>
                <a:cs typeface="Arial" pitchFamily="34" charset="0"/>
              </a:defRPr>
            </a:lvl4pPr>
            <a:lvl5pPr>
              <a:defRPr lang="en-GB" sz="3000" b="1" kern="1200" noProof="0" dirty="0">
                <a:solidFill>
                  <a:srgbClr val="00338D"/>
                </a:solidFill>
                <a:latin typeface="Arial" pitchFamily="34" charset="0"/>
                <a:ea typeface="+mj-ea"/>
                <a:cs typeface="Arial" pitchFamily="34" charset="0"/>
              </a:defRPr>
            </a:lvl5pPr>
            <a:lvl6pPr>
              <a:defRPr lang="en-GB" sz="3000" b="1" kern="1200" noProof="0" dirty="0">
                <a:solidFill>
                  <a:srgbClr val="00338D"/>
                </a:solidFill>
                <a:latin typeface="Arial" pitchFamily="34" charset="0"/>
                <a:ea typeface="+mj-ea"/>
                <a:cs typeface="Arial" pitchFamily="34" charset="0"/>
              </a:defRPr>
            </a:lvl6pPr>
            <a:lvl7pPr>
              <a:defRPr lang="en-GB" sz="3000" b="1" kern="1200" noProof="0" dirty="0">
                <a:solidFill>
                  <a:srgbClr val="00338D"/>
                </a:solidFill>
                <a:latin typeface="Arial" pitchFamily="34" charset="0"/>
                <a:ea typeface="+mj-ea"/>
                <a:cs typeface="Arial" pitchFamily="34" charset="0"/>
              </a:defRPr>
            </a:lvl7pPr>
            <a:lvl8pPr>
              <a:defRPr lang="en-GB" sz="3000" b="1" kern="1200" noProof="0" dirty="0">
                <a:solidFill>
                  <a:srgbClr val="00338D"/>
                </a:solidFill>
                <a:latin typeface="Arial" pitchFamily="34" charset="0"/>
                <a:ea typeface="+mj-ea"/>
                <a:cs typeface="Arial" pitchFamily="34" charset="0"/>
              </a:defRPr>
            </a:lvl8pPr>
            <a:lvl9pPr>
              <a:defRPr lang="en-GB" sz="3000" b="1" kern="1200" noProof="0" dirty="0">
                <a:solidFill>
                  <a:srgbClr val="00338D"/>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smtClean="0"/>
              <a:t>Click to edit Master title style</a:t>
            </a:r>
            <a:endParaRPr lang="en-GB" dirty="0"/>
          </a:p>
        </p:txBody>
      </p:sp>
      <p:pic>
        <p:nvPicPr>
          <p:cNvPr id="9" name="Afbeelding 3" descr="Plexus_kruis wit groot.png"/>
          <p:cNvPicPr>
            <a:picLocks noChangeAspect="1"/>
          </p:cNvPicPr>
          <p:nvPr userDrawn="1"/>
        </p:nvPicPr>
        <p:blipFill rotWithShape="1">
          <a:blip r:embed="rId3" cstate="screen">
            <a:alphaModFix/>
            <a:extLst>
              <a:ext uri="{28A0092B-C50C-407E-A947-70E740481C1C}">
                <a14:useLocalDpi xmlns:a14="http://schemas.microsoft.com/office/drawing/2010/main"/>
              </a:ext>
            </a:extLst>
          </a:blip>
          <a:srcRect/>
          <a:stretch/>
        </p:blipFill>
        <p:spPr>
          <a:xfrm flipV="1">
            <a:off x="7567564" y="1816657"/>
            <a:ext cx="1612948" cy="2736000"/>
          </a:xfrm>
          <a:prstGeom prst="rect">
            <a:avLst/>
          </a:prstGeom>
          <a:noFill/>
          <a:ln>
            <a:noFill/>
          </a:ln>
          <a:effectLst>
            <a:innerShdw blurRad="190500" dist="50800" dir="8100000">
              <a:prstClr val="black">
                <a:alpha val="50000"/>
              </a:prstClr>
            </a:innerShdw>
          </a:effectLst>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hank You (image)">
    <p:spTree>
      <p:nvGrpSpPr>
        <p:cNvPr id="1" name=""/>
        <p:cNvGrpSpPr/>
        <p:nvPr/>
      </p:nvGrpSpPr>
      <p:grpSpPr>
        <a:xfrm>
          <a:off x="0" y="0"/>
          <a:ext cx="0" cy="0"/>
          <a:chOff x="0" y="0"/>
          <a:chExt cx="0" cy="0"/>
        </a:xfrm>
      </p:grpSpPr>
      <p:sp>
        <p:nvSpPr>
          <p:cNvPr id="9" name="Freeform 9"/>
          <p:cNvSpPr>
            <a:spLocks noChangeAspect="1"/>
          </p:cNvSpPr>
          <p:nvPr userDrawn="1"/>
        </p:nvSpPr>
        <p:spPr bwMode="ltGray">
          <a:xfrm>
            <a:off x="0" y="0"/>
            <a:ext cx="4833938" cy="5400675"/>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8" name="Title 7"/>
          <p:cNvSpPr>
            <a:spLocks noGrp="1"/>
          </p:cNvSpPr>
          <p:nvPr>
            <p:ph type="title"/>
          </p:nvPr>
        </p:nvSpPr>
        <p:spPr bwMode="gray">
          <a:xfrm>
            <a:off x="323529" y="1412776"/>
            <a:ext cx="3744416" cy="1152128"/>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smtClean="0"/>
              <a:t>Click to edit Master title style</a:t>
            </a:r>
            <a:endParaRPr lang="en-GB" dirty="0"/>
          </a:p>
        </p:txBody>
      </p:sp>
      <p:sp>
        <p:nvSpPr>
          <p:cNvPr id="13" name="Text Placeholder 12"/>
          <p:cNvSpPr>
            <a:spLocks noGrp="1"/>
          </p:cNvSpPr>
          <p:nvPr>
            <p:ph type="body" sz="quarter" idx="10"/>
          </p:nvPr>
        </p:nvSpPr>
        <p:spPr>
          <a:xfrm>
            <a:off x="323850" y="2708277"/>
            <a:ext cx="3384550" cy="936625"/>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smtClean="0"/>
              <a:t>Click to edit Master text styles</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9" name="Freeform 9"/>
          <p:cNvSpPr>
            <a:spLocks noChangeAspect="1"/>
          </p:cNvSpPr>
          <p:nvPr userDrawn="1"/>
        </p:nvSpPr>
        <p:spPr bwMode="gray">
          <a:xfrm>
            <a:off x="0" y="0"/>
            <a:ext cx="4833938" cy="5400675"/>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8" name="Title 7"/>
          <p:cNvSpPr>
            <a:spLocks noGrp="1"/>
          </p:cNvSpPr>
          <p:nvPr>
            <p:ph type="title"/>
          </p:nvPr>
        </p:nvSpPr>
        <p:spPr bwMode="gray">
          <a:xfrm>
            <a:off x="323529" y="1412776"/>
            <a:ext cx="3744416" cy="1152128"/>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smtClean="0"/>
              <a:t>Click to edit Master title style</a:t>
            </a:r>
            <a:endParaRPr lang="en-GB" dirty="0"/>
          </a:p>
        </p:txBody>
      </p:sp>
      <p:sp>
        <p:nvSpPr>
          <p:cNvPr id="13" name="Text Placeholder 12"/>
          <p:cNvSpPr>
            <a:spLocks noGrp="1"/>
          </p:cNvSpPr>
          <p:nvPr>
            <p:ph type="body" sz="quarter" idx="10"/>
          </p:nvPr>
        </p:nvSpPr>
        <p:spPr bwMode="gray">
          <a:xfrm>
            <a:off x="323850" y="2708277"/>
            <a:ext cx="3384550" cy="936625"/>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smtClean="0"/>
              <a:t>Click to edit Master text styles</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Disclaimer">
    <p:spTree>
      <p:nvGrpSpPr>
        <p:cNvPr id="1" name=""/>
        <p:cNvGrpSpPr/>
        <p:nvPr/>
      </p:nvGrpSpPr>
      <p:grpSpPr>
        <a:xfrm>
          <a:off x="0" y="0"/>
          <a:ext cx="0" cy="0"/>
          <a:chOff x="0" y="0"/>
          <a:chExt cx="0" cy="0"/>
        </a:xfrm>
      </p:grpSpPr>
      <p:sp>
        <p:nvSpPr>
          <p:cNvPr id="5" name="Freeform 8"/>
          <p:cNvSpPr>
            <a:spLocks noChangeAspect="1"/>
          </p:cNvSpPr>
          <p:nvPr userDrawn="1"/>
        </p:nvSpPr>
        <p:spPr bwMode="gray">
          <a:xfrm>
            <a:off x="0" y="1"/>
            <a:ext cx="4833938" cy="3217863"/>
          </a:xfrm>
          <a:custGeom>
            <a:avLst/>
            <a:gdLst/>
            <a:ahLst/>
            <a:cxnLst>
              <a:cxn ang="0">
                <a:pos x="13230" y="10963"/>
              </a:cxn>
              <a:cxn ang="0">
                <a:pos x="16471" y="0"/>
              </a:cxn>
              <a:cxn ang="0">
                <a:pos x="0" y="0"/>
              </a:cxn>
              <a:cxn ang="0">
                <a:pos x="0" y="10963"/>
              </a:cxn>
              <a:cxn ang="0">
                <a:pos x="13230" y="10963"/>
              </a:cxn>
            </a:cxnLst>
            <a:rect l="0" t="0" r="r" b="b"/>
            <a:pathLst>
              <a:path w="16471" h="10963">
                <a:moveTo>
                  <a:pt x="13230" y="10963"/>
                </a:moveTo>
                <a:lnTo>
                  <a:pt x="16471" y="0"/>
                </a:lnTo>
                <a:lnTo>
                  <a:pt x="0" y="0"/>
                </a:lnTo>
                <a:lnTo>
                  <a:pt x="0" y="10963"/>
                </a:lnTo>
                <a:lnTo>
                  <a:pt x="13230" y="10963"/>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3" name="Text Placeholder 12"/>
          <p:cNvSpPr>
            <a:spLocks noGrp="1"/>
          </p:cNvSpPr>
          <p:nvPr>
            <p:ph type="body" sz="quarter" idx="10"/>
          </p:nvPr>
        </p:nvSpPr>
        <p:spPr>
          <a:xfrm>
            <a:off x="323528" y="3716339"/>
            <a:ext cx="3528392" cy="2376487"/>
          </a:xfrm>
          <a:noFill/>
          <a:ln w="9525">
            <a:noFill/>
            <a:miter lim="800000"/>
            <a:headEnd/>
            <a:tailEnd/>
          </a:ln>
        </p:spPr>
        <p:txBody>
          <a:bodyPr vert="horz" wrap="square" lIns="0" tIns="0" rIns="0" bIns="0" numCol="1" rtlCol="0" anchor="b" anchorCtr="0" compatLnSpc="1">
            <a:prstTxWarp prst="textNoShape">
              <a:avLst/>
            </a:prstTxWarp>
            <a:normAutofit/>
          </a:bodyPr>
          <a:lstStyle>
            <a:lvl1pPr>
              <a:defRPr lang="en-US" sz="1200" b="0" kern="1200" noProof="0" dirty="0" smtClean="0">
                <a:solidFill>
                  <a:schemeClr val="tx1"/>
                </a:solidFill>
                <a:latin typeface="Arial" pitchFamily="34" charset="0"/>
                <a:ea typeface="+mn-ea"/>
                <a:cs typeface="Arial" pitchFamily="34" charset="0"/>
              </a:defRPr>
            </a:lvl1pPr>
            <a:lvl2pPr>
              <a:defRPr sz="1200"/>
            </a:lvl2pPr>
            <a:lvl3pPr>
              <a:defRPr lang="en-US" sz="1200" b="0" kern="1200" noProof="0" dirty="0" smtClean="0">
                <a:solidFill>
                  <a:schemeClr val="tx1"/>
                </a:solidFill>
                <a:latin typeface="Arial" pitchFamily="34" charset="0"/>
                <a:ea typeface="+mn-ea"/>
                <a:cs typeface="Arial" pitchFamily="34" charset="0"/>
              </a:defRPr>
            </a:lvl3pPr>
            <a:lvl4pPr>
              <a:defRPr lang="en-US" sz="1200" b="0" kern="1200" noProof="0" dirty="0" smtClean="0">
                <a:solidFill>
                  <a:schemeClr val="tx1"/>
                </a:solidFill>
                <a:latin typeface="Arial" pitchFamily="34" charset="0"/>
                <a:ea typeface="+mn-ea"/>
                <a:cs typeface="Arial" pitchFamily="34" charset="0"/>
              </a:defRPr>
            </a:lvl4pPr>
            <a:lvl5pPr>
              <a:defRPr lang="en-US" sz="1200" b="0" kern="1200" noProof="0" dirty="0" smtClean="0">
                <a:solidFill>
                  <a:schemeClr val="tx1"/>
                </a:solidFill>
                <a:latin typeface="Arial" pitchFamily="34" charset="0"/>
                <a:ea typeface="+mn-ea"/>
                <a:cs typeface="Arial" pitchFamily="34" charset="0"/>
              </a:defRPr>
            </a:lvl5pPr>
            <a:lvl6pPr>
              <a:defRPr lang="en-US" sz="1200" b="0" kern="1200" noProof="0" dirty="0" smtClean="0">
                <a:solidFill>
                  <a:schemeClr val="tx1"/>
                </a:solidFill>
                <a:latin typeface="Arial" pitchFamily="34" charset="0"/>
                <a:ea typeface="+mn-ea"/>
                <a:cs typeface="Arial" pitchFamily="34" charset="0"/>
              </a:defRPr>
            </a:lvl6pPr>
            <a:lvl7pPr>
              <a:defRPr lang="en-US" sz="1200" b="0" kern="1200" noProof="0" dirty="0" smtClean="0">
                <a:solidFill>
                  <a:schemeClr val="tx1"/>
                </a:solidFill>
                <a:latin typeface="Arial" pitchFamily="34" charset="0"/>
                <a:ea typeface="+mn-ea"/>
                <a:cs typeface="Arial" pitchFamily="34" charset="0"/>
              </a:defRPr>
            </a:lvl7pPr>
            <a:lvl8pPr>
              <a:defRPr lang="en-US" sz="1200" b="0" kern="1200" noProof="0" dirty="0" smtClean="0">
                <a:solidFill>
                  <a:schemeClr val="tx1"/>
                </a:solidFill>
                <a:latin typeface="Arial" pitchFamily="34" charset="0"/>
                <a:ea typeface="+mn-ea"/>
                <a:cs typeface="Arial" pitchFamily="34" charset="0"/>
              </a:defRPr>
            </a:lvl8pPr>
            <a:lvl9pPr>
              <a:defRPr lang="en-US" sz="1200" b="0" kern="1200" noProof="0" dirty="0" smtClean="0">
                <a:solidFill>
                  <a:schemeClr val="tx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smtClean="0"/>
              <a:t>Click to edit Master text styles</a:t>
            </a:r>
          </a:p>
        </p:txBody>
      </p:sp>
      <p:grpSp>
        <p:nvGrpSpPr>
          <p:cNvPr id="2" name="Group 19"/>
          <p:cNvGrpSpPr>
            <a:grpSpLocks/>
          </p:cNvGrpSpPr>
          <p:nvPr userDrawn="1"/>
        </p:nvGrpSpPr>
        <p:grpSpPr bwMode="gray">
          <a:xfrm>
            <a:off x="128465" y="0"/>
            <a:ext cx="2735263" cy="1530350"/>
            <a:chOff x="68" y="0"/>
            <a:chExt cx="1723" cy="964"/>
          </a:xfrm>
        </p:grpSpPr>
        <p:sp>
          <p:nvSpPr>
            <p:cNvPr id="8"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9"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10"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 4">
    <p:spTree>
      <p:nvGrpSpPr>
        <p:cNvPr id="1" name=""/>
        <p:cNvGrpSpPr/>
        <p:nvPr/>
      </p:nvGrpSpPr>
      <p:grpSpPr>
        <a:xfrm>
          <a:off x="0" y="0"/>
          <a:ext cx="0" cy="0"/>
          <a:chOff x="0" y="0"/>
          <a:chExt cx="0" cy="0"/>
        </a:xfrm>
      </p:grpSpPr>
      <p:grpSp>
        <p:nvGrpSpPr>
          <p:cNvPr id="2" name="Group 9"/>
          <p:cNvGrpSpPr/>
          <p:nvPr userDrawn="1"/>
        </p:nvGrpSpPr>
        <p:grpSpPr bwMode="gray">
          <a:xfrm>
            <a:off x="0" y="0"/>
            <a:ext cx="9144000" cy="6859588"/>
            <a:chOff x="3175" y="-1588"/>
            <a:chExt cx="9140826" cy="6859588"/>
          </a:xfrm>
        </p:grpSpPr>
        <p:sp>
          <p:nvSpPr>
            <p:cNvPr id="14" name="Freeform 23"/>
            <p:cNvSpPr>
              <a:spLocks noChangeAspect="1"/>
            </p:cNvSpPr>
            <p:nvPr userDrawn="1"/>
          </p:nvSpPr>
          <p:spPr bwMode="gray">
            <a:xfrm>
              <a:off x="3175" y="-1588"/>
              <a:ext cx="5008563" cy="3239162"/>
            </a:xfrm>
            <a:custGeom>
              <a:avLst/>
              <a:gdLst/>
              <a:ahLst/>
              <a:cxnLst>
                <a:cxn ang="0">
                  <a:pos x="20946" y="0"/>
                </a:cxn>
                <a:cxn ang="0">
                  <a:pos x="0" y="0"/>
                </a:cxn>
                <a:cxn ang="0">
                  <a:pos x="0" y="13538"/>
                </a:cxn>
                <a:cxn ang="0">
                  <a:pos x="16939" y="13538"/>
                </a:cxn>
                <a:cxn ang="0">
                  <a:pos x="20946" y="0"/>
                </a:cxn>
              </a:cxnLst>
              <a:rect l="0" t="0" r="r" b="b"/>
              <a:pathLst>
                <a:path w="20946" h="13538">
                  <a:moveTo>
                    <a:pt x="20946" y="0"/>
                  </a:moveTo>
                  <a:lnTo>
                    <a:pt x="0" y="0"/>
                  </a:lnTo>
                  <a:lnTo>
                    <a:pt x="0" y="13538"/>
                  </a:lnTo>
                  <a:lnTo>
                    <a:pt x="16939" y="13538"/>
                  </a:lnTo>
                  <a:lnTo>
                    <a:pt x="20946"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3" name="Freeform 22"/>
            <p:cNvSpPr>
              <a:spLocks noChangeAspect="1"/>
            </p:cNvSpPr>
            <p:nvPr userDrawn="1"/>
          </p:nvSpPr>
          <p:spPr bwMode="gray">
            <a:xfrm>
              <a:off x="1979613" y="1820540"/>
              <a:ext cx="7164388" cy="5037460"/>
            </a:xfrm>
            <a:custGeom>
              <a:avLst/>
              <a:gdLst/>
              <a:ahLst/>
              <a:cxnLst>
                <a:cxn ang="0">
                  <a:pos x="6229" y="0"/>
                </a:cxn>
                <a:cxn ang="0">
                  <a:pos x="0" y="21055"/>
                </a:cxn>
                <a:cxn ang="0">
                  <a:pos x="29957" y="21055"/>
                </a:cxn>
                <a:cxn ang="0">
                  <a:pos x="29957" y="0"/>
                </a:cxn>
                <a:cxn ang="0">
                  <a:pos x="6229" y="0"/>
                </a:cxn>
              </a:cxnLst>
              <a:rect l="0" t="0" r="r" b="b"/>
              <a:pathLst>
                <a:path w="29957" h="21055">
                  <a:moveTo>
                    <a:pt x="6229" y="0"/>
                  </a:moveTo>
                  <a:lnTo>
                    <a:pt x="0" y="21055"/>
                  </a:lnTo>
                  <a:lnTo>
                    <a:pt x="29957" y="21055"/>
                  </a:lnTo>
                  <a:lnTo>
                    <a:pt x="29957" y="0"/>
                  </a:lnTo>
                  <a:lnTo>
                    <a:pt x="6229"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5" name="Freeform 24"/>
            <p:cNvSpPr>
              <a:spLocks noChangeAspect="1"/>
            </p:cNvSpPr>
            <p:nvPr userDrawn="1"/>
          </p:nvSpPr>
          <p:spPr bwMode="gray">
            <a:xfrm>
              <a:off x="3049588" y="1820540"/>
              <a:ext cx="1423988" cy="1418623"/>
            </a:xfrm>
            <a:custGeom>
              <a:avLst/>
              <a:gdLst/>
              <a:ahLst/>
              <a:cxnLst>
                <a:cxn ang="0">
                  <a:pos x="0" y="5926"/>
                </a:cxn>
                <a:cxn ang="0">
                  <a:pos x="4197" y="5926"/>
                </a:cxn>
                <a:cxn ang="0">
                  <a:pos x="5950" y="0"/>
                </a:cxn>
                <a:cxn ang="0">
                  <a:pos x="1752" y="0"/>
                </a:cxn>
                <a:cxn ang="0">
                  <a:pos x="0" y="5926"/>
                </a:cxn>
              </a:cxnLst>
              <a:rect l="0" t="0" r="r" b="b"/>
              <a:pathLst>
                <a:path w="5950" h="5926">
                  <a:moveTo>
                    <a:pt x="0" y="5926"/>
                  </a:moveTo>
                  <a:lnTo>
                    <a:pt x="4197" y="5926"/>
                  </a:lnTo>
                  <a:lnTo>
                    <a:pt x="5950" y="0"/>
                  </a:lnTo>
                  <a:lnTo>
                    <a:pt x="1752" y="0"/>
                  </a:lnTo>
                  <a:lnTo>
                    <a:pt x="0" y="5926"/>
                  </a:lnTo>
                  <a:close/>
                </a:path>
              </a:pathLst>
            </a:custGeom>
            <a:solidFill>
              <a:srgbClr val="00257A"/>
            </a:soli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grpSp>
      <p:grpSp>
        <p:nvGrpSpPr>
          <p:cNvPr id="3" name="Group 19"/>
          <p:cNvGrpSpPr>
            <a:grpSpLocks/>
          </p:cNvGrpSpPr>
          <p:nvPr userDrawn="1"/>
        </p:nvGrpSpPr>
        <p:grpSpPr bwMode="gray">
          <a:xfrm>
            <a:off x="128465" y="0"/>
            <a:ext cx="2735263" cy="1530350"/>
            <a:chOff x="68" y="0"/>
            <a:chExt cx="1723" cy="964"/>
          </a:xfrm>
        </p:grpSpPr>
        <p:sp>
          <p:nvSpPr>
            <p:cNvPr id="16"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17"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sp>
        <p:nvSpPr>
          <p:cNvPr id="20" name="Title 19"/>
          <p:cNvSpPr>
            <a:spLocks noGrp="1"/>
          </p:cNvSpPr>
          <p:nvPr>
            <p:ph type="title"/>
          </p:nvPr>
        </p:nvSpPr>
        <p:spPr bwMode="gray">
          <a:xfrm>
            <a:off x="4644008" y="2492896"/>
            <a:ext cx="4104456" cy="2160240"/>
          </a:xfrm>
        </p:spPr>
        <p:txBody>
          <a:bodyPr anchor="t"/>
          <a:lstStyle>
            <a:lvl1pPr algn="r">
              <a:defRPr sz="3000"/>
            </a:lvl1pPr>
          </a:lstStyle>
          <a:p>
            <a:r>
              <a:rPr lang="en-US" smtClean="0"/>
              <a:t>Click to edit Master title style</a:t>
            </a:r>
            <a:endParaRPr lang="en-GB" dirty="0"/>
          </a:p>
        </p:txBody>
      </p:sp>
      <p:sp>
        <p:nvSpPr>
          <p:cNvPr id="22" name="Text Placeholder 21"/>
          <p:cNvSpPr>
            <a:spLocks noGrp="1"/>
          </p:cNvSpPr>
          <p:nvPr>
            <p:ph type="body" sz="quarter" idx="10" hasCustomPrompt="1"/>
          </p:nvPr>
        </p:nvSpPr>
        <p:spPr bwMode="gray">
          <a:xfrm>
            <a:off x="4643439" y="5013327"/>
            <a:ext cx="4105275" cy="1439863"/>
          </a:xfrm>
        </p:spPr>
        <p:txBody>
          <a:bodyPr>
            <a:normAutofit/>
          </a:bodyPr>
          <a:lstStyle>
            <a:lvl1pPr algn="r">
              <a:defRPr sz="1200" b="0">
                <a:solidFill>
                  <a:schemeClr val="bg1"/>
                </a:solidFill>
              </a:defRPr>
            </a:lvl1pPr>
          </a:lstStyle>
          <a:p>
            <a:pPr lvl="0"/>
            <a:r>
              <a:rPr lang="en-US" dirty="0" smtClean="0"/>
              <a:t>Click to edit Master subtitle styles</a:t>
            </a:r>
          </a:p>
        </p:txBody>
      </p:sp>
      <p:pic>
        <p:nvPicPr>
          <p:cNvPr id="12"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Photo divider">
    <p:spTree>
      <p:nvGrpSpPr>
        <p:cNvPr id="1" name=""/>
        <p:cNvGrpSpPr/>
        <p:nvPr/>
      </p:nvGrpSpPr>
      <p:grpSpPr>
        <a:xfrm>
          <a:off x="0" y="0"/>
          <a:ext cx="0" cy="0"/>
          <a:chOff x="0" y="0"/>
          <a:chExt cx="0" cy="0"/>
        </a:xfrm>
      </p:grpSpPr>
      <p:grpSp>
        <p:nvGrpSpPr>
          <p:cNvPr id="2" name="Group 4"/>
          <p:cNvGrpSpPr/>
          <p:nvPr userDrawn="1"/>
        </p:nvGrpSpPr>
        <p:grpSpPr>
          <a:xfrm>
            <a:off x="0" y="0"/>
            <a:ext cx="9180512" cy="6858000"/>
            <a:chOff x="728724" y="0"/>
            <a:chExt cx="9180512" cy="6858000"/>
          </a:xfrm>
        </p:grpSpPr>
        <p:pic>
          <p:nvPicPr>
            <p:cNvPr id="9" name="Afbeelding 2" descr="Plaatje brandtrap - PPT.jpg"/>
            <p:cNvPicPr>
              <a:picLocks noChangeAspect="1"/>
            </p:cNvPicPr>
            <p:nvPr userDrawn="1"/>
          </p:nvPicPr>
          <p:blipFill rotWithShape="1">
            <a:blip r:embed="rId2" cstate="screen">
              <a:extLst>
                <a:ext uri="{28A0092B-C50C-407E-A947-70E740481C1C}">
                  <a14:useLocalDpi xmlns:a14="http://schemas.microsoft.com/office/drawing/2010/main"/>
                </a:ext>
              </a:extLst>
            </a:blip>
            <a:srcRect r="7356"/>
            <a:stretch/>
          </p:blipFill>
          <p:spPr>
            <a:xfrm flipH="1">
              <a:off x="728724" y="0"/>
              <a:ext cx="9177276" cy="6858000"/>
            </a:xfrm>
            <a:prstGeom prst="rect">
              <a:avLst/>
            </a:prstGeom>
          </p:spPr>
        </p:pic>
        <p:pic>
          <p:nvPicPr>
            <p:cNvPr id="10" name="Afbeelding 3" descr="Plexus_kruis wit groot.png"/>
            <p:cNvPicPr>
              <a:picLocks noChangeAspect="1"/>
            </p:cNvPicPr>
            <p:nvPr userDrawn="1"/>
          </p:nvPicPr>
          <p:blipFill rotWithShape="1">
            <a:blip r:embed="rId3" cstate="screen">
              <a:alphaModFix/>
              <a:extLst>
                <a:ext uri="{28A0092B-C50C-407E-A947-70E740481C1C}">
                  <a14:useLocalDpi xmlns:a14="http://schemas.microsoft.com/office/drawing/2010/main"/>
                </a:ext>
              </a:extLst>
            </a:blip>
            <a:srcRect/>
            <a:stretch/>
          </p:blipFill>
          <p:spPr>
            <a:xfrm flipV="1">
              <a:off x="8296288" y="1816657"/>
              <a:ext cx="1612948" cy="2736000"/>
            </a:xfrm>
            <a:prstGeom prst="rect">
              <a:avLst/>
            </a:prstGeom>
            <a:noFill/>
            <a:ln>
              <a:noFill/>
            </a:ln>
            <a:effectLst>
              <a:innerShdw blurRad="190500" dist="50800" dir="8100000">
                <a:prstClr val="black">
                  <a:alpha val="50000"/>
                </a:prstClr>
              </a:innerShdw>
            </a:effectLst>
          </p:spPr>
        </p:pic>
      </p:grpSp>
      <p:sp>
        <p:nvSpPr>
          <p:cNvPr id="6" name="Freeform 5"/>
          <p:cNvSpPr>
            <a:spLocks noChangeAspect="1"/>
          </p:cNvSpPr>
          <p:nvPr userDrawn="1"/>
        </p:nvSpPr>
        <p:spPr bwMode="gray">
          <a:xfrm>
            <a:off x="1" y="4521200"/>
            <a:ext cx="4537075" cy="2336800"/>
          </a:xfrm>
          <a:custGeom>
            <a:avLst/>
            <a:gdLst/>
            <a:ahLst/>
            <a:cxnLst>
              <a:cxn ang="0">
                <a:pos x="0" y="0"/>
              </a:cxn>
              <a:cxn ang="0">
                <a:pos x="0" y="12503"/>
              </a:cxn>
              <a:cxn ang="0">
                <a:pos x="20575" y="12503"/>
              </a:cxn>
              <a:cxn ang="0">
                <a:pos x="24277" y="0"/>
              </a:cxn>
              <a:cxn ang="0">
                <a:pos x="0" y="0"/>
              </a:cxn>
            </a:cxnLst>
            <a:rect l="0" t="0" r="r" b="b"/>
            <a:pathLst>
              <a:path w="24277" h="12503">
                <a:moveTo>
                  <a:pt x="0" y="0"/>
                </a:moveTo>
                <a:lnTo>
                  <a:pt x="0" y="12503"/>
                </a:lnTo>
                <a:lnTo>
                  <a:pt x="20575" y="12503"/>
                </a:lnTo>
                <a:lnTo>
                  <a:pt x="24277" y="0"/>
                </a:lnTo>
                <a:lnTo>
                  <a:pt x="0" y="0"/>
                </a:lnTo>
                <a:close/>
              </a:path>
            </a:pathLst>
          </a:custGeom>
          <a:solidFill>
            <a:schemeClr val="bg1"/>
          </a:solidFill>
          <a:ln w="9525" cap="flat" cmpd="sng">
            <a:noFill/>
            <a:prstDash val="solid"/>
            <a:round/>
            <a:headEnd type="none" w="med" len="med"/>
            <a:tailEnd type="none" w="med" len="med"/>
          </a:ln>
          <a:effectLst/>
        </p:spPr>
        <p:txBody>
          <a:bodyPr/>
          <a:lstStyle/>
          <a:p>
            <a:pPr algn="ctr" rtl="0" fontAlgn="base">
              <a:spcBef>
                <a:spcPct val="50000"/>
              </a:spcBef>
              <a:spcAft>
                <a:spcPct val="0"/>
              </a:spcAft>
            </a:pPr>
            <a:endParaRPr lang="en-GB" sz="1200" kern="1200" dirty="0">
              <a:solidFill>
                <a:schemeClr val="tx1"/>
              </a:solidFill>
              <a:latin typeface="Arial" charset="0"/>
              <a:ea typeface="+mn-ea"/>
              <a:cs typeface="Arial" charset="0"/>
            </a:endParaRPr>
          </a:p>
        </p:txBody>
      </p:sp>
      <p:sp>
        <p:nvSpPr>
          <p:cNvPr id="8" name="Title 7"/>
          <p:cNvSpPr>
            <a:spLocks noGrp="1"/>
          </p:cNvSpPr>
          <p:nvPr>
            <p:ph type="title"/>
          </p:nvPr>
        </p:nvSpPr>
        <p:spPr bwMode="gray">
          <a:xfrm>
            <a:off x="323529" y="4941168"/>
            <a:ext cx="3600400" cy="1584176"/>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rgbClr val="00338D"/>
                </a:solidFill>
                <a:latin typeface="Arial" pitchFamily="34" charset="0"/>
                <a:ea typeface="+mj-ea"/>
                <a:cs typeface="Arial" pitchFamily="34" charset="0"/>
              </a:defRPr>
            </a:lvl1pPr>
            <a:lvl2pPr>
              <a:defRPr lang="en-GB" sz="3000" b="1" kern="1200" noProof="0" dirty="0">
                <a:solidFill>
                  <a:srgbClr val="00338D"/>
                </a:solidFill>
                <a:latin typeface="Arial" pitchFamily="34" charset="0"/>
                <a:ea typeface="+mj-ea"/>
                <a:cs typeface="Arial" pitchFamily="34" charset="0"/>
              </a:defRPr>
            </a:lvl2pPr>
            <a:lvl3pPr>
              <a:defRPr lang="en-GB" sz="3000" b="1" kern="1200" noProof="0" dirty="0">
                <a:solidFill>
                  <a:srgbClr val="00338D"/>
                </a:solidFill>
                <a:latin typeface="Arial" pitchFamily="34" charset="0"/>
                <a:ea typeface="+mj-ea"/>
                <a:cs typeface="Arial" pitchFamily="34" charset="0"/>
              </a:defRPr>
            </a:lvl3pPr>
            <a:lvl4pPr>
              <a:defRPr lang="en-GB" sz="3000" b="1" kern="1200" noProof="0" dirty="0">
                <a:solidFill>
                  <a:srgbClr val="00338D"/>
                </a:solidFill>
                <a:latin typeface="Arial" pitchFamily="34" charset="0"/>
                <a:ea typeface="+mj-ea"/>
                <a:cs typeface="Arial" pitchFamily="34" charset="0"/>
              </a:defRPr>
            </a:lvl4pPr>
            <a:lvl5pPr>
              <a:defRPr lang="en-GB" sz="3000" b="1" kern="1200" noProof="0" dirty="0">
                <a:solidFill>
                  <a:srgbClr val="00338D"/>
                </a:solidFill>
                <a:latin typeface="Arial" pitchFamily="34" charset="0"/>
                <a:ea typeface="+mj-ea"/>
                <a:cs typeface="Arial" pitchFamily="34" charset="0"/>
              </a:defRPr>
            </a:lvl5pPr>
            <a:lvl6pPr>
              <a:defRPr lang="en-GB" sz="3000" b="1" kern="1200" noProof="0" dirty="0">
                <a:solidFill>
                  <a:srgbClr val="00338D"/>
                </a:solidFill>
                <a:latin typeface="Arial" pitchFamily="34" charset="0"/>
                <a:ea typeface="+mj-ea"/>
                <a:cs typeface="Arial" pitchFamily="34" charset="0"/>
              </a:defRPr>
            </a:lvl6pPr>
            <a:lvl7pPr>
              <a:defRPr lang="en-GB" sz="3000" b="1" kern="1200" noProof="0" dirty="0">
                <a:solidFill>
                  <a:srgbClr val="00338D"/>
                </a:solidFill>
                <a:latin typeface="Arial" pitchFamily="34" charset="0"/>
                <a:ea typeface="+mj-ea"/>
                <a:cs typeface="Arial" pitchFamily="34" charset="0"/>
              </a:defRPr>
            </a:lvl7pPr>
            <a:lvl8pPr>
              <a:defRPr lang="en-GB" sz="3000" b="1" kern="1200" noProof="0" dirty="0">
                <a:solidFill>
                  <a:srgbClr val="00338D"/>
                </a:solidFill>
                <a:latin typeface="Arial" pitchFamily="34" charset="0"/>
                <a:ea typeface="+mj-ea"/>
                <a:cs typeface="Arial" pitchFamily="34" charset="0"/>
              </a:defRPr>
            </a:lvl8pPr>
            <a:lvl9pPr>
              <a:defRPr lang="en-GB" sz="3000" b="1" kern="1200" noProof="0" dirty="0">
                <a:solidFill>
                  <a:srgbClr val="00338D"/>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hank You (image)">
    <p:spTree>
      <p:nvGrpSpPr>
        <p:cNvPr id="1" name=""/>
        <p:cNvGrpSpPr/>
        <p:nvPr/>
      </p:nvGrpSpPr>
      <p:grpSpPr>
        <a:xfrm>
          <a:off x="0" y="0"/>
          <a:ext cx="0" cy="0"/>
          <a:chOff x="0" y="0"/>
          <a:chExt cx="0" cy="0"/>
        </a:xfrm>
      </p:grpSpPr>
      <p:pic>
        <p:nvPicPr>
          <p:cNvPr id="7" name="Afbeelding 2" descr="Plaatje brandtrap - PPT.jpg"/>
          <p:cNvPicPr>
            <a:picLocks noChangeAspect="1"/>
          </p:cNvPicPr>
          <p:nvPr userDrawn="1"/>
        </p:nvPicPr>
        <p:blipFill rotWithShape="1">
          <a:blip r:embed="rId2" cstate="screen">
            <a:extLst>
              <a:ext uri="{28A0092B-C50C-407E-A947-70E740481C1C}">
                <a14:useLocalDpi xmlns:a14="http://schemas.microsoft.com/office/drawing/2010/main"/>
              </a:ext>
            </a:extLst>
          </a:blip>
          <a:srcRect r="7356"/>
          <a:stretch/>
        </p:blipFill>
        <p:spPr>
          <a:xfrm flipH="1">
            <a:off x="0" y="0"/>
            <a:ext cx="9177276" cy="6858000"/>
          </a:xfrm>
          <a:prstGeom prst="rect">
            <a:avLst/>
          </a:prstGeom>
        </p:spPr>
      </p:pic>
      <p:pic>
        <p:nvPicPr>
          <p:cNvPr id="10" name="Afbeelding 3" descr="Plexus_kruis wit groot.png"/>
          <p:cNvPicPr>
            <a:picLocks noChangeAspect="1"/>
          </p:cNvPicPr>
          <p:nvPr userDrawn="1"/>
        </p:nvPicPr>
        <p:blipFill rotWithShape="1">
          <a:blip r:embed="rId3" cstate="screen">
            <a:alphaModFix/>
            <a:extLst>
              <a:ext uri="{28A0092B-C50C-407E-A947-70E740481C1C}">
                <a14:useLocalDpi xmlns:a14="http://schemas.microsoft.com/office/drawing/2010/main"/>
              </a:ext>
            </a:extLst>
          </a:blip>
          <a:srcRect/>
          <a:stretch/>
        </p:blipFill>
        <p:spPr>
          <a:xfrm flipV="1">
            <a:off x="7567564" y="1816657"/>
            <a:ext cx="1612948" cy="2736000"/>
          </a:xfrm>
          <a:prstGeom prst="rect">
            <a:avLst/>
          </a:prstGeom>
          <a:noFill/>
          <a:ln>
            <a:noFill/>
          </a:ln>
          <a:effectLst>
            <a:innerShdw blurRad="190500" dist="50800" dir="8100000">
              <a:prstClr val="black">
                <a:alpha val="50000"/>
              </a:prstClr>
            </a:innerShdw>
          </a:effectLst>
        </p:spPr>
      </p:pic>
      <p:sp>
        <p:nvSpPr>
          <p:cNvPr id="9" name="Freeform 9"/>
          <p:cNvSpPr>
            <a:spLocks noChangeAspect="1"/>
          </p:cNvSpPr>
          <p:nvPr userDrawn="1"/>
        </p:nvSpPr>
        <p:spPr bwMode="ltGray">
          <a:xfrm>
            <a:off x="0" y="0"/>
            <a:ext cx="4833938" cy="5400675"/>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8" name="Title 7"/>
          <p:cNvSpPr>
            <a:spLocks noGrp="1"/>
          </p:cNvSpPr>
          <p:nvPr userDrawn="1">
            <p:ph type="title"/>
          </p:nvPr>
        </p:nvSpPr>
        <p:spPr bwMode="gray">
          <a:xfrm>
            <a:off x="323529" y="1412776"/>
            <a:ext cx="3744416" cy="1152128"/>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smtClean="0"/>
              <a:t>Click to edit Master title style</a:t>
            </a:r>
            <a:endParaRPr lang="en-GB" dirty="0"/>
          </a:p>
        </p:txBody>
      </p:sp>
      <p:sp>
        <p:nvSpPr>
          <p:cNvPr id="13" name="Text Placeholder 12"/>
          <p:cNvSpPr>
            <a:spLocks noGrp="1"/>
          </p:cNvSpPr>
          <p:nvPr userDrawn="1">
            <p:ph type="body" sz="quarter" idx="10"/>
          </p:nvPr>
        </p:nvSpPr>
        <p:spPr>
          <a:xfrm>
            <a:off x="323850" y="2708277"/>
            <a:ext cx="3384550" cy="936625"/>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smtClean="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Disclaimer">
    <p:spTree>
      <p:nvGrpSpPr>
        <p:cNvPr id="1" name=""/>
        <p:cNvGrpSpPr/>
        <p:nvPr/>
      </p:nvGrpSpPr>
      <p:grpSpPr>
        <a:xfrm>
          <a:off x="0" y="0"/>
          <a:ext cx="0" cy="0"/>
          <a:chOff x="0" y="0"/>
          <a:chExt cx="0" cy="0"/>
        </a:xfrm>
      </p:grpSpPr>
      <p:sp>
        <p:nvSpPr>
          <p:cNvPr id="5" name="Freeform 8"/>
          <p:cNvSpPr>
            <a:spLocks noChangeAspect="1"/>
          </p:cNvSpPr>
          <p:nvPr userDrawn="1"/>
        </p:nvSpPr>
        <p:spPr bwMode="gray">
          <a:xfrm>
            <a:off x="0" y="1"/>
            <a:ext cx="4833938" cy="3217863"/>
          </a:xfrm>
          <a:custGeom>
            <a:avLst/>
            <a:gdLst/>
            <a:ahLst/>
            <a:cxnLst>
              <a:cxn ang="0">
                <a:pos x="13230" y="10963"/>
              </a:cxn>
              <a:cxn ang="0">
                <a:pos x="16471" y="0"/>
              </a:cxn>
              <a:cxn ang="0">
                <a:pos x="0" y="0"/>
              </a:cxn>
              <a:cxn ang="0">
                <a:pos x="0" y="10963"/>
              </a:cxn>
              <a:cxn ang="0">
                <a:pos x="13230" y="10963"/>
              </a:cxn>
            </a:cxnLst>
            <a:rect l="0" t="0" r="r" b="b"/>
            <a:pathLst>
              <a:path w="16471" h="10963">
                <a:moveTo>
                  <a:pt x="13230" y="10963"/>
                </a:moveTo>
                <a:lnTo>
                  <a:pt x="16471" y="0"/>
                </a:lnTo>
                <a:lnTo>
                  <a:pt x="0" y="0"/>
                </a:lnTo>
                <a:lnTo>
                  <a:pt x="0" y="10963"/>
                </a:lnTo>
                <a:lnTo>
                  <a:pt x="13230" y="10963"/>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3" name="Text Placeholder 12"/>
          <p:cNvSpPr>
            <a:spLocks noGrp="1"/>
          </p:cNvSpPr>
          <p:nvPr>
            <p:ph type="body" sz="quarter" idx="10"/>
          </p:nvPr>
        </p:nvSpPr>
        <p:spPr>
          <a:xfrm>
            <a:off x="323528" y="3716339"/>
            <a:ext cx="3528392" cy="2376487"/>
          </a:xfrm>
          <a:noFill/>
          <a:ln w="9525">
            <a:noFill/>
            <a:miter lim="800000"/>
            <a:headEnd/>
            <a:tailEnd/>
          </a:ln>
        </p:spPr>
        <p:txBody>
          <a:bodyPr vert="horz" wrap="square" lIns="0" tIns="0" rIns="0" bIns="0" numCol="1" rtlCol="0" anchor="b" anchorCtr="0" compatLnSpc="1">
            <a:prstTxWarp prst="textNoShape">
              <a:avLst/>
            </a:prstTxWarp>
            <a:normAutofit/>
          </a:bodyPr>
          <a:lstStyle>
            <a:lvl1pPr>
              <a:defRPr lang="en-US" sz="1200" b="0" kern="1200" noProof="0" dirty="0" smtClean="0">
                <a:solidFill>
                  <a:schemeClr val="tx1"/>
                </a:solidFill>
                <a:latin typeface="Arial" pitchFamily="34" charset="0"/>
                <a:ea typeface="+mn-ea"/>
                <a:cs typeface="Arial" pitchFamily="34" charset="0"/>
              </a:defRPr>
            </a:lvl1pPr>
            <a:lvl2pPr>
              <a:defRPr sz="1200"/>
            </a:lvl2pPr>
            <a:lvl3pPr>
              <a:defRPr lang="en-US" sz="1200" b="0" kern="1200" noProof="0" dirty="0" smtClean="0">
                <a:solidFill>
                  <a:schemeClr val="tx1"/>
                </a:solidFill>
                <a:latin typeface="Arial" pitchFamily="34" charset="0"/>
                <a:ea typeface="+mn-ea"/>
                <a:cs typeface="Arial" pitchFamily="34" charset="0"/>
              </a:defRPr>
            </a:lvl3pPr>
            <a:lvl4pPr>
              <a:defRPr lang="en-US" sz="1200" b="0" kern="1200" noProof="0" dirty="0" smtClean="0">
                <a:solidFill>
                  <a:schemeClr val="tx1"/>
                </a:solidFill>
                <a:latin typeface="Arial" pitchFamily="34" charset="0"/>
                <a:ea typeface="+mn-ea"/>
                <a:cs typeface="Arial" pitchFamily="34" charset="0"/>
              </a:defRPr>
            </a:lvl4pPr>
            <a:lvl5pPr>
              <a:defRPr lang="en-US" sz="1200" b="0" kern="1200" noProof="0" dirty="0" smtClean="0">
                <a:solidFill>
                  <a:schemeClr val="tx1"/>
                </a:solidFill>
                <a:latin typeface="Arial" pitchFamily="34" charset="0"/>
                <a:ea typeface="+mn-ea"/>
                <a:cs typeface="Arial" pitchFamily="34" charset="0"/>
              </a:defRPr>
            </a:lvl5pPr>
            <a:lvl6pPr>
              <a:defRPr lang="en-US" sz="1200" b="0" kern="1200" noProof="0" dirty="0" smtClean="0">
                <a:solidFill>
                  <a:schemeClr val="tx1"/>
                </a:solidFill>
                <a:latin typeface="Arial" pitchFamily="34" charset="0"/>
                <a:ea typeface="+mn-ea"/>
                <a:cs typeface="Arial" pitchFamily="34" charset="0"/>
              </a:defRPr>
            </a:lvl6pPr>
            <a:lvl7pPr>
              <a:defRPr lang="en-US" sz="1200" b="0" kern="1200" noProof="0" dirty="0" smtClean="0">
                <a:solidFill>
                  <a:schemeClr val="tx1"/>
                </a:solidFill>
                <a:latin typeface="Arial" pitchFamily="34" charset="0"/>
                <a:ea typeface="+mn-ea"/>
                <a:cs typeface="Arial" pitchFamily="34" charset="0"/>
              </a:defRPr>
            </a:lvl7pPr>
            <a:lvl8pPr>
              <a:defRPr lang="en-US" sz="1200" b="0" kern="1200" noProof="0" dirty="0" smtClean="0">
                <a:solidFill>
                  <a:schemeClr val="tx1"/>
                </a:solidFill>
                <a:latin typeface="Arial" pitchFamily="34" charset="0"/>
                <a:ea typeface="+mn-ea"/>
                <a:cs typeface="Arial" pitchFamily="34" charset="0"/>
              </a:defRPr>
            </a:lvl8pPr>
            <a:lvl9pPr>
              <a:defRPr lang="en-US" sz="1200" b="0" kern="1200" noProof="0" dirty="0" smtClean="0">
                <a:solidFill>
                  <a:schemeClr val="tx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smtClean="0"/>
              <a:t>Click to edit Master text styles</a:t>
            </a:r>
          </a:p>
        </p:txBody>
      </p:sp>
      <p:grpSp>
        <p:nvGrpSpPr>
          <p:cNvPr id="2" name="Group 19"/>
          <p:cNvGrpSpPr>
            <a:grpSpLocks/>
          </p:cNvGrpSpPr>
          <p:nvPr userDrawn="1"/>
        </p:nvGrpSpPr>
        <p:grpSpPr bwMode="gray">
          <a:xfrm>
            <a:off x="128465" y="0"/>
            <a:ext cx="2735263" cy="1530350"/>
            <a:chOff x="68" y="0"/>
            <a:chExt cx="1723" cy="964"/>
          </a:xfrm>
        </p:grpSpPr>
        <p:sp>
          <p:nvSpPr>
            <p:cNvPr id="8"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9"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11"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stretch>
            <a:fillRect/>
          </a:stretch>
        </p:blipFill>
        <p:spPr>
          <a:xfrm>
            <a:off x="0" y="0"/>
            <a:ext cx="9144000" cy="6858000"/>
          </a:xfrm>
          <a:prstGeom prst="rect">
            <a:avLst/>
          </a:prstGeom>
        </p:spPr>
      </p:pic>
      <p:sp>
        <p:nvSpPr>
          <p:cNvPr id="7" name="Freeform 12"/>
          <p:cNvSpPr>
            <a:spLocks noChangeAspect="1"/>
          </p:cNvSpPr>
          <p:nvPr userDrawn="1"/>
        </p:nvSpPr>
        <p:spPr bwMode="gray">
          <a:xfrm>
            <a:off x="1" y="0"/>
            <a:ext cx="4835525" cy="5395913"/>
          </a:xfrm>
          <a:custGeom>
            <a:avLst/>
            <a:gdLst/>
            <a:ahLst/>
            <a:cxnLst>
              <a:cxn ang="0">
                <a:pos x="24671" y="0"/>
              </a:cxn>
              <a:cxn ang="0">
                <a:pos x="0" y="0"/>
              </a:cxn>
              <a:cxn ang="0">
                <a:pos x="0" y="27539"/>
              </a:cxn>
              <a:cxn ang="0">
                <a:pos x="16529" y="27539"/>
              </a:cxn>
              <a:cxn ang="0">
                <a:pos x="24671" y="0"/>
              </a:cxn>
            </a:cxnLst>
            <a:rect l="0" t="0" r="r" b="b"/>
            <a:pathLst>
              <a:path w="24671" h="27539">
                <a:moveTo>
                  <a:pt x="24671" y="0"/>
                </a:moveTo>
                <a:lnTo>
                  <a:pt x="0" y="0"/>
                </a:lnTo>
                <a:lnTo>
                  <a:pt x="0" y="27539"/>
                </a:lnTo>
                <a:lnTo>
                  <a:pt x="16529" y="27539"/>
                </a:lnTo>
                <a:lnTo>
                  <a:pt x="2467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2" name="Title 1"/>
          <p:cNvSpPr>
            <a:spLocks noGrp="1"/>
          </p:cNvSpPr>
          <p:nvPr>
            <p:ph type="ctrTitle"/>
          </p:nvPr>
        </p:nvSpPr>
        <p:spPr bwMode="gray">
          <a:xfrm>
            <a:off x="323528" y="1556792"/>
            <a:ext cx="3456384" cy="2016224"/>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a:solidFill>
                  <a:schemeClr val="bg1"/>
                </a:solidFill>
                <a:latin typeface="Arial"/>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noProof="0" smtClean="0"/>
              <a:t>Click to edit Master title style</a:t>
            </a:r>
            <a:endParaRPr lang="en-GB" noProof="0" dirty="0"/>
          </a:p>
        </p:txBody>
      </p:sp>
      <p:sp>
        <p:nvSpPr>
          <p:cNvPr id="3" name="Subtitle 2"/>
          <p:cNvSpPr>
            <a:spLocks noGrp="1"/>
          </p:cNvSpPr>
          <p:nvPr>
            <p:ph type="subTitle" idx="1"/>
          </p:nvPr>
        </p:nvSpPr>
        <p:spPr bwMode="gray">
          <a:xfrm>
            <a:off x="323528" y="3789040"/>
            <a:ext cx="3024336" cy="1080120"/>
          </a:xfrm>
          <a:prstGeom prst="rect">
            <a:avLst/>
          </a:prstGeom>
          <a:noFill/>
          <a:ln w="9525">
            <a:noFill/>
            <a:miter lim="800000"/>
            <a:headEnd/>
            <a:tailEnd/>
          </a:ln>
        </p:spPr>
        <p:txBody>
          <a:bodyPr vert="horz" wrap="square" lIns="0" tIns="0" rIns="0" bIns="0" numCol="1" rtlCol="0" anchor="t" anchorCtr="0" compatLnSpc="1">
            <a:prstTxWarp prst="textNoShape">
              <a:avLst/>
            </a:prstTxWarp>
            <a:normAutofit/>
          </a:bodyPr>
          <a:lstStyle>
            <a:lvl1pPr marL="0" indent="0" algn="l">
              <a:buNone/>
              <a:defRPr lang="en-GB" sz="1200" b="0" kern="1200" noProof="0" dirty="0">
                <a:solidFill>
                  <a:schemeClr val="bg1"/>
                </a:solidFill>
                <a:latin typeface="Arial"/>
                <a:ea typeface="+mn-ea"/>
                <a:cs typeface="Arial" pitchFamily="34" charset="0"/>
              </a:defRPr>
            </a:lvl1pPr>
            <a:lvl2pPr marL="0" indent="0" algn="ctr">
              <a:buNone/>
              <a:defRPr lang="en-GB" sz="1200" b="0" kern="1200" noProof="0" dirty="0">
                <a:solidFill>
                  <a:schemeClr val="bg1"/>
                </a:solidFill>
                <a:latin typeface="Arial" pitchFamily="34" charset="0"/>
                <a:ea typeface="+mn-ea"/>
                <a:cs typeface="Arial" pitchFamily="34" charset="0"/>
              </a:defRPr>
            </a:lvl2pPr>
            <a:lvl3pPr marL="1371600" indent="-1371600" algn="ctr">
              <a:buNone/>
              <a:defRPr lang="en-GB" sz="1200" b="0" kern="1200" noProof="0" dirty="0">
                <a:solidFill>
                  <a:schemeClr val="bg1"/>
                </a:solidFill>
                <a:latin typeface="Arial" pitchFamily="34" charset="0"/>
                <a:ea typeface="+mn-ea"/>
                <a:cs typeface="Arial" pitchFamily="34" charset="0"/>
              </a:defRPr>
            </a:lvl3pPr>
            <a:lvl4pPr marL="1371600" indent="0" algn="ctr">
              <a:buNone/>
              <a:defRPr lang="en-GB" sz="1200" b="0" kern="1200" noProof="0" dirty="0">
                <a:solidFill>
                  <a:schemeClr val="bg1"/>
                </a:solidFill>
                <a:latin typeface="Arial" pitchFamily="34" charset="0"/>
                <a:ea typeface="+mn-ea"/>
                <a:cs typeface="Arial" pitchFamily="34" charset="0"/>
              </a:defRPr>
            </a:lvl4pPr>
            <a:lvl5pPr marL="1828800" indent="0" algn="ctr">
              <a:buNone/>
              <a:defRPr lang="en-GB" sz="1200" b="0" kern="1200" noProof="0" dirty="0">
                <a:solidFill>
                  <a:schemeClr val="bg1"/>
                </a:solidFill>
                <a:latin typeface="Arial" pitchFamily="34" charset="0"/>
                <a:ea typeface="+mn-ea"/>
                <a:cs typeface="Arial" pitchFamily="34" charset="0"/>
              </a:defRPr>
            </a:lvl5pPr>
            <a:lvl6pPr marL="2286000" indent="0" algn="ctr">
              <a:buNone/>
              <a:defRPr lang="en-GB" sz="1200" b="0" kern="1200" noProof="0" dirty="0">
                <a:solidFill>
                  <a:schemeClr val="bg1"/>
                </a:solidFill>
                <a:latin typeface="Arial" pitchFamily="34" charset="0"/>
                <a:ea typeface="+mn-ea"/>
                <a:cs typeface="Arial" pitchFamily="34" charset="0"/>
              </a:defRPr>
            </a:lvl6pPr>
            <a:lvl7pPr marL="2743200" indent="0" algn="ctr">
              <a:buNone/>
              <a:defRPr lang="en-GB" sz="1200" b="0" kern="1200" noProof="0" dirty="0">
                <a:solidFill>
                  <a:schemeClr val="bg1"/>
                </a:solidFill>
                <a:latin typeface="Arial" pitchFamily="34" charset="0"/>
                <a:ea typeface="+mn-ea"/>
                <a:cs typeface="Arial" pitchFamily="34" charset="0"/>
              </a:defRPr>
            </a:lvl7pPr>
            <a:lvl8pPr marL="3200400" indent="0" algn="ctr">
              <a:buNone/>
              <a:defRPr lang="en-GB" sz="1200" b="0" kern="1200" noProof="0" dirty="0">
                <a:solidFill>
                  <a:schemeClr val="bg1"/>
                </a:solidFill>
                <a:latin typeface="Arial" pitchFamily="34" charset="0"/>
                <a:ea typeface="+mn-ea"/>
                <a:cs typeface="Arial" pitchFamily="34" charset="0"/>
              </a:defRPr>
            </a:lvl8pPr>
            <a:lvl9pPr marL="3657600" indent="0" algn="ctr">
              <a:buNone/>
              <a:defRPr lang="en-GB" sz="1200" b="0" kern="1200" noProof="0" dirty="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noProof="0" smtClean="0"/>
              <a:t>Click to edit Master subtitle style</a:t>
            </a:r>
            <a:endParaRPr lang="en-GB" noProof="0" dirty="0"/>
          </a:p>
        </p:txBody>
      </p:sp>
      <p:grpSp>
        <p:nvGrpSpPr>
          <p:cNvPr id="4" name="Group 19"/>
          <p:cNvGrpSpPr>
            <a:grpSpLocks/>
          </p:cNvGrpSpPr>
          <p:nvPr userDrawn="1"/>
        </p:nvGrpSpPr>
        <p:grpSpPr bwMode="gray">
          <a:xfrm>
            <a:off x="128465" y="0"/>
            <a:ext cx="2735263" cy="1530350"/>
            <a:chOff x="68" y="0"/>
            <a:chExt cx="1723" cy="964"/>
          </a:xfrm>
        </p:grpSpPr>
        <p:sp>
          <p:nvSpPr>
            <p:cNvPr id="10"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11"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13" name="Afbeelding 3" descr="Plexus_kruis wit groot.png"/>
          <p:cNvPicPr>
            <a:picLocks noChangeAspect="1"/>
          </p:cNvPicPr>
          <p:nvPr userDrawn="1"/>
        </p:nvPicPr>
        <p:blipFill rotWithShape="1">
          <a:blip r:embed="rId3" cstate="screen">
            <a:alphaModFix/>
            <a:extLst>
              <a:ext uri="{28A0092B-C50C-407E-A947-70E740481C1C}">
                <a14:useLocalDpi xmlns:a14="http://schemas.microsoft.com/office/drawing/2010/main"/>
              </a:ext>
            </a:extLst>
          </a:blip>
          <a:srcRect/>
          <a:stretch/>
        </p:blipFill>
        <p:spPr>
          <a:xfrm flipV="1">
            <a:off x="7567564" y="1816657"/>
            <a:ext cx="1612948" cy="2736000"/>
          </a:xfrm>
          <a:prstGeom prst="rect">
            <a:avLst/>
          </a:prstGeom>
          <a:noFill/>
          <a:ln>
            <a:noFill/>
          </a:ln>
          <a:effectLst>
            <a:innerShdw blurRad="190500" dist="50800" dir="8100000">
              <a:prstClr val="black">
                <a:alpha val="50000"/>
              </a:prstClr>
            </a:innerShdw>
          </a:effectLst>
        </p:spPr>
      </p:pic>
      <p:pic>
        <p:nvPicPr>
          <p:cNvPr id="14" name="Afbeelding 7" descr="Plexus_logo wit.png"/>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9" name="Freeform 12"/>
          <p:cNvSpPr>
            <a:spLocks noChangeAspect="1"/>
          </p:cNvSpPr>
          <p:nvPr userDrawn="1"/>
        </p:nvSpPr>
        <p:spPr bwMode="gray">
          <a:xfrm>
            <a:off x="1" y="0"/>
            <a:ext cx="4835525" cy="5395913"/>
          </a:xfrm>
          <a:custGeom>
            <a:avLst/>
            <a:gdLst/>
            <a:ahLst/>
            <a:cxnLst>
              <a:cxn ang="0">
                <a:pos x="24671" y="0"/>
              </a:cxn>
              <a:cxn ang="0">
                <a:pos x="0" y="0"/>
              </a:cxn>
              <a:cxn ang="0">
                <a:pos x="0" y="27539"/>
              </a:cxn>
              <a:cxn ang="0">
                <a:pos x="16529" y="27539"/>
              </a:cxn>
              <a:cxn ang="0">
                <a:pos x="24671" y="0"/>
              </a:cxn>
            </a:cxnLst>
            <a:rect l="0" t="0" r="r" b="b"/>
            <a:pathLst>
              <a:path w="24671" h="27539">
                <a:moveTo>
                  <a:pt x="24671" y="0"/>
                </a:moveTo>
                <a:lnTo>
                  <a:pt x="0" y="0"/>
                </a:lnTo>
                <a:lnTo>
                  <a:pt x="0" y="27539"/>
                </a:lnTo>
                <a:lnTo>
                  <a:pt x="16529" y="27539"/>
                </a:lnTo>
                <a:lnTo>
                  <a:pt x="2467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nl-NL" sz="1800" kern="1200" noProof="0" dirty="0">
              <a:solidFill>
                <a:schemeClr val="tx1"/>
              </a:solidFill>
              <a:latin typeface="+mn-lt"/>
              <a:ea typeface="+mn-ea"/>
              <a:cs typeface="+mn-cs"/>
            </a:endParaRPr>
          </a:p>
        </p:txBody>
      </p:sp>
      <p:sp>
        <p:nvSpPr>
          <p:cNvPr id="6" name="Title 9"/>
          <p:cNvSpPr>
            <a:spLocks noGrp="1"/>
          </p:cNvSpPr>
          <p:nvPr>
            <p:ph type="title"/>
          </p:nvPr>
        </p:nvSpPr>
        <p:spPr bwMode="gray">
          <a:xfrm>
            <a:off x="324001" y="1556792"/>
            <a:ext cx="3461923" cy="2016224"/>
          </a:xfrm>
          <a:noFill/>
          <a:ln w="9525">
            <a:noFill/>
            <a:miter lim="800000"/>
            <a:headEnd/>
            <a:tailEnd/>
          </a:ln>
        </p:spPr>
        <p:txBody>
          <a:bodyPr vert="horz" wrap="square" lIns="0" tIns="0" rIns="0" bIns="0" numCol="1" anchor="t" anchorCtr="0" compatLnSpc="1">
            <a:prstTxWarp prst="textNoShape">
              <a:avLst/>
            </a:prstTxWarp>
            <a:normAutofit/>
          </a:bodyPr>
          <a:lstStyle>
            <a:lvl1pPr algn="l" rtl="0" eaLnBrk="1" fontAlgn="base" hangingPunct="1">
              <a:spcBef>
                <a:spcPct val="40000"/>
              </a:spcBef>
              <a:spcAft>
                <a:spcPct val="0"/>
              </a:spcAft>
              <a:defRPr lang="en-GB" sz="3000" b="1" dirty="0" smtClean="0">
                <a:solidFill>
                  <a:schemeClr val="bg1"/>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noProof="0" smtClean="0"/>
              <a:t>Click to edit Master title style</a:t>
            </a:r>
            <a:endParaRPr lang="nl-NL" noProof="0" dirty="0"/>
          </a:p>
        </p:txBody>
      </p:sp>
      <p:sp>
        <p:nvSpPr>
          <p:cNvPr id="7" name="Text Placeholder 16"/>
          <p:cNvSpPr>
            <a:spLocks noGrp="1"/>
          </p:cNvSpPr>
          <p:nvPr>
            <p:ph type="body" sz="quarter" idx="10"/>
          </p:nvPr>
        </p:nvSpPr>
        <p:spPr bwMode="gray">
          <a:xfrm>
            <a:off x="324001" y="3789042"/>
            <a:ext cx="3029875" cy="1079823"/>
          </a:xfrm>
          <a:noFill/>
          <a:ln w="9525">
            <a:noFill/>
            <a:miter lim="800000"/>
            <a:headEnd/>
            <a:tailEnd/>
          </a:ln>
        </p:spPr>
        <p:txBody>
          <a:bodyPr vert="horz" wrap="square" lIns="0" tIns="0" rIns="0" bIns="0" numCol="1" anchor="t" anchorCtr="0" compatLnSpc="1">
            <a:prstTxWarp prst="textNoShape">
              <a:avLst/>
            </a:prstTxWarp>
            <a:normAutofit/>
          </a:bodyPr>
          <a:lstStyle>
            <a:lvl1pPr marL="342900" indent="-342900" algn="l" rtl="0" eaLnBrk="1" fontAlgn="base" hangingPunct="1">
              <a:lnSpc>
                <a:spcPct val="110000"/>
              </a:lnSpc>
              <a:spcBef>
                <a:spcPts val="600"/>
              </a:spcBef>
              <a:spcAft>
                <a:spcPct val="0"/>
              </a:spcAft>
              <a:defRPr lang="en-US" sz="1200" b="0" dirty="0" smtClean="0">
                <a:solidFill>
                  <a:schemeClr val="bg1"/>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noProof="0" smtClean="0"/>
              <a:t>Click to edit Master text styles</a:t>
            </a:r>
          </a:p>
        </p:txBody>
      </p:sp>
      <p:grpSp>
        <p:nvGrpSpPr>
          <p:cNvPr id="2" name="Group 19"/>
          <p:cNvGrpSpPr>
            <a:grpSpLocks/>
          </p:cNvGrpSpPr>
          <p:nvPr userDrawn="1"/>
        </p:nvGrpSpPr>
        <p:grpSpPr bwMode="gray">
          <a:xfrm>
            <a:off x="128465" y="0"/>
            <a:ext cx="2735263" cy="1530350"/>
            <a:chOff x="68" y="0"/>
            <a:chExt cx="1723" cy="964"/>
          </a:xfrm>
        </p:grpSpPr>
        <p:sp>
          <p:nvSpPr>
            <p:cNvPr id="11" name="Freeform 8"/>
            <p:cNvSpPr>
              <a:spLocks noEditPoints="1"/>
            </p:cNvSpPr>
            <p:nvPr userDrawn="1"/>
          </p:nvSpPr>
          <p:spPr bwMode="gray">
            <a:xfrm>
              <a:off x="199" y="248"/>
              <a:ext cx="1423" cy="489"/>
            </a:xfrm>
            <a:custGeom>
              <a:avLst/>
              <a:gdLst>
                <a:gd name="T0" fmla="*/ 1974 w 4103"/>
                <a:gd name="T1" fmla="*/ 485 h 1409"/>
                <a:gd name="T2" fmla="*/ 2267 w 4103"/>
                <a:gd name="T3" fmla="*/ 697 h 1409"/>
                <a:gd name="T4" fmla="*/ 1655 w 4103"/>
                <a:gd name="T5" fmla="*/ 656 h 1409"/>
                <a:gd name="T6" fmla="*/ 1718 w 4103"/>
                <a:gd name="T7" fmla="*/ 424 h 1409"/>
                <a:gd name="T8" fmla="*/ 970 w 4103"/>
                <a:gd name="T9" fmla="*/ 697 h 1409"/>
                <a:gd name="T10" fmla="*/ 1169 w 4103"/>
                <a:gd name="T11" fmla="*/ 416 h 1409"/>
                <a:gd name="T12" fmla="*/ 719 w 4103"/>
                <a:gd name="T13" fmla="*/ 631 h 1409"/>
                <a:gd name="T14" fmla="*/ 751 w 4103"/>
                <a:gd name="T15" fmla="*/ 630 h 1409"/>
                <a:gd name="T16" fmla="*/ 202 w 4103"/>
                <a:gd name="T17" fmla="*/ 618 h 1409"/>
                <a:gd name="T18" fmla="*/ 180 w 4103"/>
                <a:gd name="T19" fmla="*/ 697 h 1409"/>
                <a:gd name="T20" fmla="*/ 1187 w 4103"/>
                <a:gd name="T21" fmla="*/ 416 h 1409"/>
                <a:gd name="T22" fmla="*/ 115 w 4103"/>
                <a:gd name="T23" fmla="*/ 906 h 1409"/>
                <a:gd name="T24" fmla="*/ 661 w 4103"/>
                <a:gd name="T25" fmla="*/ 715 h 1409"/>
                <a:gd name="T26" fmla="*/ 1145 w 4103"/>
                <a:gd name="T27" fmla="*/ 715 h 1409"/>
                <a:gd name="T28" fmla="*/ 1697 w 4103"/>
                <a:gd name="T29" fmla="*/ 863 h 1409"/>
                <a:gd name="T30" fmla="*/ 203 w 4103"/>
                <a:gd name="T31" fmla="*/ 1286 h 1409"/>
                <a:gd name="T32" fmla="*/ 250 w 4103"/>
                <a:gd name="T33" fmla="*/ 1328 h 1409"/>
                <a:gd name="T34" fmla="*/ 556 w 4103"/>
                <a:gd name="T35" fmla="*/ 1196 h 1409"/>
                <a:gd name="T36" fmla="*/ 340 w 4103"/>
                <a:gd name="T37" fmla="*/ 1196 h 1409"/>
                <a:gd name="T38" fmla="*/ 408 w 4103"/>
                <a:gd name="T39" fmla="*/ 1225 h 1409"/>
                <a:gd name="T40" fmla="*/ 514 w 4103"/>
                <a:gd name="T41" fmla="*/ 1225 h 1409"/>
                <a:gd name="T42" fmla="*/ 631 w 4103"/>
                <a:gd name="T43" fmla="*/ 1168 h 1409"/>
                <a:gd name="T44" fmla="*/ 794 w 4103"/>
                <a:gd name="T45" fmla="*/ 1220 h 1409"/>
                <a:gd name="T46" fmla="*/ 672 w 4103"/>
                <a:gd name="T47" fmla="*/ 1348 h 1409"/>
                <a:gd name="T48" fmla="*/ 847 w 4103"/>
                <a:gd name="T49" fmla="*/ 1359 h 1409"/>
                <a:gd name="T50" fmla="*/ 943 w 4103"/>
                <a:gd name="T51" fmla="*/ 1196 h 1409"/>
                <a:gd name="T52" fmla="*/ 1129 w 4103"/>
                <a:gd name="T53" fmla="*/ 1351 h 1409"/>
                <a:gd name="T54" fmla="*/ 1198 w 4103"/>
                <a:gd name="T55" fmla="*/ 1196 h 1409"/>
                <a:gd name="T56" fmla="*/ 1280 w 4103"/>
                <a:gd name="T57" fmla="*/ 1129 h 1409"/>
                <a:gd name="T58" fmla="*/ 1253 w 4103"/>
                <a:gd name="T59" fmla="*/ 1254 h 1409"/>
                <a:gd name="T60" fmla="*/ 1489 w 4103"/>
                <a:gd name="T61" fmla="*/ 1194 h 1409"/>
                <a:gd name="T62" fmla="*/ 1546 w 4103"/>
                <a:gd name="T63" fmla="*/ 1353 h 1409"/>
                <a:gd name="T64" fmla="*/ 1714 w 4103"/>
                <a:gd name="T65" fmla="*/ 1286 h 1409"/>
                <a:gd name="T66" fmla="*/ 1761 w 4103"/>
                <a:gd name="T67" fmla="*/ 1328 h 1409"/>
                <a:gd name="T68" fmla="*/ 1976 w 4103"/>
                <a:gd name="T69" fmla="*/ 1346 h 1409"/>
                <a:gd name="T70" fmla="*/ 1842 w 4103"/>
                <a:gd name="T71" fmla="*/ 1270 h 1409"/>
                <a:gd name="T72" fmla="*/ 1887 w 4103"/>
                <a:gd name="T73" fmla="*/ 1270 h 1409"/>
                <a:gd name="T74" fmla="*/ 2110 w 4103"/>
                <a:gd name="T75" fmla="*/ 1348 h 1409"/>
                <a:gd name="T76" fmla="*/ 87 w 4103"/>
                <a:gd name="T77" fmla="*/ 1221 h 1409"/>
                <a:gd name="T78" fmla="*/ 5 w 4103"/>
                <a:gd name="T79" fmla="*/ 1271 h 1409"/>
                <a:gd name="T80" fmla="*/ 2343 w 4103"/>
                <a:gd name="T81" fmla="*/ 1322 h 1409"/>
                <a:gd name="T82" fmla="*/ 2378 w 4103"/>
                <a:gd name="T83" fmla="*/ 1249 h 1409"/>
                <a:gd name="T84" fmla="*/ 2528 w 4103"/>
                <a:gd name="T85" fmla="*/ 1221 h 1409"/>
                <a:gd name="T86" fmla="*/ 2832 w 4103"/>
                <a:gd name="T87" fmla="*/ 1192 h 1409"/>
                <a:gd name="T88" fmla="*/ 2709 w 4103"/>
                <a:gd name="T89" fmla="*/ 1348 h 1409"/>
                <a:gd name="T90" fmla="*/ 2963 w 4103"/>
                <a:gd name="T91" fmla="*/ 1216 h 1409"/>
                <a:gd name="T92" fmla="*/ 2966 w 4103"/>
                <a:gd name="T93" fmla="*/ 1195 h 1409"/>
                <a:gd name="T94" fmla="*/ 3072 w 4103"/>
                <a:gd name="T95" fmla="*/ 1348 h 1409"/>
                <a:gd name="T96" fmla="*/ 3168 w 4103"/>
                <a:gd name="T97" fmla="*/ 1335 h 1409"/>
                <a:gd name="T98" fmla="*/ 3246 w 4103"/>
                <a:gd name="T99" fmla="*/ 1220 h 1409"/>
                <a:gd name="T100" fmla="*/ 3457 w 4103"/>
                <a:gd name="T101" fmla="*/ 1348 h 1409"/>
                <a:gd name="T102" fmla="*/ 3509 w 4103"/>
                <a:gd name="T103" fmla="*/ 1194 h 1409"/>
                <a:gd name="T104" fmla="*/ 3513 w 4103"/>
                <a:gd name="T105" fmla="*/ 1168 h 1409"/>
                <a:gd name="T106" fmla="*/ 3601 w 4103"/>
                <a:gd name="T107" fmla="*/ 1196 h 1409"/>
                <a:gd name="T108" fmla="*/ 3656 w 4103"/>
                <a:gd name="T109" fmla="*/ 1317 h 1409"/>
                <a:gd name="T110" fmla="*/ 3687 w 4103"/>
                <a:gd name="T111" fmla="*/ 1406 h 1409"/>
                <a:gd name="T112" fmla="*/ 3987 w 4103"/>
                <a:gd name="T113" fmla="*/ 1145 h 1409"/>
                <a:gd name="T114" fmla="*/ 4072 w 4103"/>
                <a:gd name="T115" fmla="*/ 1129 h 1409"/>
                <a:gd name="T116" fmla="*/ 3978 w 4103"/>
                <a:gd name="T117" fmla="*/ 1225 h 14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103"/>
                <a:gd name="T178" fmla="*/ 0 h 1409"/>
                <a:gd name="T179" fmla="*/ 4103 w 4103"/>
                <a:gd name="T180" fmla="*/ 1409 h 14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103" h="1409">
                  <a:moveTo>
                    <a:pt x="2267" y="697"/>
                  </a:moveTo>
                  <a:cubicBezTo>
                    <a:pt x="2149" y="697"/>
                    <a:pt x="2149" y="697"/>
                    <a:pt x="2149" y="697"/>
                  </a:cubicBezTo>
                  <a:cubicBezTo>
                    <a:pt x="2168" y="619"/>
                    <a:pt x="2168" y="619"/>
                    <a:pt x="2168" y="619"/>
                  </a:cubicBezTo>
                  <a:cubicBezTo>
                    <a:pt x="1930" y="619"/>
                    <a:pt x="1930" y="619"/>
                    <a:pt x="1930" y="619"/>
                  </a:cubicBezTo>
                  <a:cubicBezTo>
                    <a:pt x="1911" y="697"/>
                    <a:pt x="1911" y="697"/>
                    <a:pt x="1911" y="697"/>
                  </a:cubicBezTo>
                  <a:cubicBezTo>
                    <a:pt x="1796" y="697"/>
                    <a:pt x="1796" y="697"/>
                    <a:pt x="1796" y="697"/>
                  </a:cubicBezTo>
                  <a:cubicBezTo>
                    <a:pt x="1796" y="681"/>
                    <a:pt x="1796" y="681"/>
                    <a:pt x="1796" y="681"/>
                  </a:cubicBezTo>
                  <a:cubicBezTo>
                    <a:pt x="1798" y="672"/>
                    <a:pt x="1799" y="663"/>
                    <a:pt x="1802" y="653"/>
                  </a:cubicBezTo>
                  <a:cubicBezTo>
                    <a:pt x="1823" y="569"/>
                    <a:pt x="1878" y="485"/>
                    <a:pt x="1974" y="485"/>
                  </a:cubicBezTo>
                  <a:cubicBezTo>
                    <a:pt x="2012" y="485"/>
                    <a:pt x="2050" y="499"/>
                    <a:pt x="2045" y="552"/>
                  </a:cubicBezTo>
                  <a:cubicBezTo>
                    <a:pt x="2186" y="552"/>
                    <a:pt x="2186" y="552"/>
                    <a:pt x="2186" y="552"/>
                  </a:cubicBezTo>
                  <a:cubicBezTo>
                    <a:pt x="2192" y="527"/>
                    <a:pt x="2201" y="486"/>
                    <a:pt x="2174" y="447"/>
                  </a:cubicBezTo>
                  <a:cubicBezTo>
                    <a:pt x="2145" y="406"/>
                    <a:pt x="2084" y="389"/>
                    <a:pt x="2005" y="389"/>
                  </a:cubicBezTo>
                  <a:cubicBezTo>
                    <a:pt x="1949" y="389"/>
                    <a:pt x="1867" y="398"/>
                    <a:pt x="1796" y="444"/>
                  </a:cubicBezTo>
                  <a:cubicBezTo>
                    <a:pt x="1796" y="18"/>
                    <a:pt x="1796" y="18"/>
                    <a:pt x="1796" y="18"/>
                  </a:cubicBezTo>
                  <a:cubicBezTo>
                    <a:pt x="2267" y="18"/>
                    <a:pt x="2267" y="18"/>
                    <a:pt x="2267" y="18"/>
                  </a:cubicBezTo>
                  <a:cubicBezTo>
                    <a:pt x="2267" y="697"/>
                    <a:pt x="2267" y="697"/>
                    <a:pt x="2267" y="697"/>
                  </a:cubicBezTo>
                  <a:cubicBezTo>
                    <a:pt x="2267" y="697"/>
                    <a:pt x="2267" y="697"/>
                    <a:pt x="2267" y="697"/>
                  </a:cubicBezTo>
                  <a:close/>
                  <a:moveTo>
                    <a:pt x="1989" y="812"/>
                  </a:moveTo>
                  <a:cubicBezTo>
                    <a:pt x="1962" y="817"/>
                    <a:pt x="1936" y="820"/>
                    <a:pt x="1910" y="820"/>
                  </a:cubicBezTo>
                  <a:cubicBezTo>
                    <a:pt x="1842" y="820"/>
                    <a:pt x="1795" y="788"/>
                    <a:pt x="1794" y="715"/>
                  </a:cubicBezTo>
                  <a:cubicBezTo>
                    <a:pt x="2014" y="715"/>
                    <a:pt x="2014" y="715"/>
                    <a:pt x="2014" y="715"/>
                  </a:cubicBezTo>
                  <a:cubicBezTo>
                    <a:pt x="1989" y="812"/>
                    <a:pt x="1989" y="812"/>
                    <a:pt x="1989" y="812"/>
                  </a:cubicBezTo>
                  <a:cubicBezTo>
                    <a:pt x="1989" y="812"/>
                    <a:pt x="1989" y="812"/>
                    <a:pt x="1989" y="812"/>
                  </a:cubicBezTo>
                  <a:close/>
                  <a:moveTo>
                    <a:pt x="1718" y="424"/>
                  </a:moveTo>
                  <a:cubicBezTo>
                    <a:pt x="1718" y="521"/>
                    <a:pt x="1718" y="521"/>
                    <a:pt x="1718" y="521"/>
                  </a:cubicBezTo>
                  <a:cubicBezTo>
                    <a:pt x="1685" y="567"/>
                    <a:pt x="1665" y="616"/>
                    <a:pt x="1655" y="656"/>
                  </a:cubicBezTo>
                  <a:cubicBezTo>
                    <a:pt x="1651" y="670"/>
                    <a:pt x="1649" y="684"/>
                    <a:pt x="1648" y="697"/>
                  </a:cubicBezTo>
                  <a:cubicBezTo>
                    <a:pt x="1578" y="697"/>
                    <a:pt x="1578" y="697"/>
                    <a:pt x="1578" y="697"/>
                  </a:cubicBezTo>
                  <a:cubicBezTo>
                    <a:pt x="1637" y="417"/>
                    <a:pt x="1637" y="417"/>
                    <a:pt x="1637" y="417"/>
                  </a:cubicBezTo>
                  <a:cubicBezTo>
                    <a:pt x="1438" y="416"/>
                    <a:pt x="1438" y="416"/>
                    <a:pt x="1438" y="416"/>
                  </a:cubicBezTo>
                  <a:cubicBezTo>
                    <a:pt x="1260" y="697"/>
                    <a:pt x="1260" y="697"/>
                    <a:pt x="1260" y="697"/>
                  </a:cubicBezTo>
                  <a:cubicBezTo>
                    <a:pt x="1247" y="697"/>
                    <a:pt x="1247" y="697"/>
                    <a:pt x="1247" y="697"/>
                  </a:cubicBezTo>
                  <a:cubicBezTo>
                    <a:pt x="1247" y="18"/>
                    <a:pt x="1247" y="18"/>
                    <a:pt x="1247" y="18"/>
                  </a:cubicBezTo>
                  <a:cubicBezTo>
                    <a:pt x="1718" y="18"/>
                    <a:pt x="1718" y="18"/>
                    <a:pt x="1718" y="18"/>
                  </a:cubicBezTo>
                  <a:cubicBezTo>
                    <a:pt x="1718" y="424"/>
                    <a:pt x="1718" y="424"/>
                    <a:pt x="1718" y="424"/>
                  </a:cubicBezTo>
                  <a:cubicBezTo>
                    <a:pt x="1718" y="424"/>
                    <a:pt x="1718" y="424"/>
                    <a:pt x="1718" y="424"/>
                  </a:cubicBezTo>
                  <a:close/>
                  <a:moveTo>
                    <a:pt x="1455" y="697"/>
                  </a:moveTo>
                  <a:cubicBezTo>
                    <a:pt x="1384" y="697"/>
                    <a:pt x="1384" y="697"/>
                    <a:pt x="1384" y="697"/>
                  </a:cubicBezTo>
                  <a:cubicBezTo>
                    <a:pt x="1491" y="529"/>
                    <a:pt x="1491" y="529"/>
                    <a:pt x="1491" y="529"/>
                  </a:cubicBezTo>
                  <a:cubicBezTo>
                    <a:pt x="1455" y="697"/>
                    <a:pt x="1455" y="697"/>
                    <a:pt x="1455" y="697"/>
                  </a:cubicBezTo>
                  <a:cubicBezTo>
                    <a:pt x="1455" y="697"/>
                    <a:pt x="1455" y="697"/>
                    <a:pt x="1455" y="697"/>
                  </a:cubicBezTo>
                  <a:close/>
                  <a:moveTo>
                    <a:pt x="1169" y="416"/>
                  </a:moveTo>
                  <a:cubicBezTo>
                    <a:pt x="1051" y="416"/>
                    <a:pt x="1051" y="416"/>
                    <a:pt x="1051" y="416"/>
                  </a:cubicBezTo>
                  <a:cubicBezTo>
                    <a:pt x="970" y="697"/>
                    <a:pt x="970" y="697"/>
                    <a:pt x="970" y="697"/>
                  </a:cubicBezTo>
                  <a:cubicBezTo>
                    <a:pt x="845" y="697"/>
                    <a:pt x="845" y="697"/>
                    <a:pt x="845" y="697"/>
                  </a:cubicBezTo>
                  <a:cubicBezTo>
                    <a:pt x="909" y="674"/>
                    <a:pt x="948" y="629"/>
                    <a:pt x="960" y="562"/>
                  </a:cubicBezTo>
                  <a:cubicBezTo>
                    <a:pt x="970" y="510"/>
                    <a:pt x="965" y="476"/>
                    <a:pt x="944" y="451"/>
                  </a:cubicBezTo>
                  <a:cubicBezTo>
                    <a:pt x="912" y="413"/>
                    <a:pt x="848" y="416"/>
                    <a:pt x="792" y="416"/>
                  </a:cubicBezTo>
                  <a:cubicBezTo>
                    <a:pt x="782" y="416"/>
                    <a:pt x="698" y="416"/>
                    <a:pt x="698" y="416"/>
                  </a:cubicBezTo>
                  <a:cubicBezTo>
                    <a:pt x="698" y="18"/>
                    <a:pt x="698" y="18"/>
                    <a:pt x="698" y="18"/>
                  </a:cubicBezTo>
                  <a:cubicBezTo>
                    <a:pt x="1169" y="18"/>
                    <a:pt x="1169" y="18"/>
                    <a:pt x="1169" y="18"/>
                  </a:cubicBezTo>
                  <a:cubicBezTo>
                    <a:pt x="1169" y="416"/>
                    <a:pt x="1169" y="416"/>
                    <a:pt x="1169" y="416"/>
                  </a:cubicBezTo>
                  <a:cubicBezTo>
                    <a:pt x="1169" y="416"/>
                    <a:pt x="1169" y="416"/>
                    <a:pt x="1169" y="416"/>
                  </a:cubicBezTo>
                  <a:close/>
                  <a:moveTo>
                    <a:pt x="1094" y="697"/>
                  </a:moveTo>
                  <a:cubicBezTo>
                    <a:pt x="1143" y="521"/>
                    <a:pt x="1143" y="521"/>
                    <a:pt x="1143" y="521"/>
                  </a:cubicBezTo>
                  <a:cubicBezTo>
                    <a:pt x="1145" y="697"/>
                    <a:pt x="1145" y="697"/>
                    <a:pt x="1145" y="697"/>
                  </a:cubicBezTo>
                  <a:cubicBezTo>
                    <a:pt x="1094" y="697"/>
                    <a:pt x="1094" y="697"/>
                    <a:pt x="1094" y="697"/>
                  </a:cubicBezTo>
                  <a:cubicBezTo>
                    <a:pt x="1094" y="697"/>
                    <a:pt x="1094" y="697"/>
                    <a:pt x="1094" y="697"/>
                  </a:cubicBezTo>
                  <a:close/>
                  <a:moveTo>
                    <a:pt x="751" y="630"/>
                  </a:moveTo>
                  <a:cubicBezTo>
                    <a:pt x="751" y="630"/>
                    <a:pt x="751" y="630"/>
                    <a:pt x="751" y="630"/>
                  </a:cubicBezTo>
                  <a:cubicBezTo>
                    <a:pt x="746" y="630"/>
                    <a:pt x="741" y="631"/>
                    <a:pt x="736" y="631"/>
                  </a:cubicBezTo>
                  <a:cubicBezTo>
                    <a:pt x="729" y="631"/>
                    <a:pt x="724" y="631"/>
                    <a:pt x="719" y="631"/>
                  </a:cubicBezTo>
                  <a:cubicBezTo>
                    <a:pt x="689" y="631"/>
                    <a:pt x="689" y="631"/>
                    <a:pt x="689" y="631"/>
                  </a:cubicBezTo>
                  <a:cubicBezTo>
                    <a:pt x="703" y="579"/>
                    <a:pt x="703" y="579"/>
                    <a:pt x="703" y="579"/>
                  </a:cubicBezTo>
                  <a:cubicBezTo>
                    <a:pt x="709" y="554"/>
                    <a:pt x="709" y="554"/>
                    <a:pt x="709" y="554"/>
                  </a:cubicBezTo>
                  <a:cubicBezTo>
                    <a:pt x="725" y="494"/>
                    <a:pt x="725" y="494"/>
                    <a:pt x="725" y="494"/>
                  </a:cubicBezTo>
                  <a:cubicBezTo>
                    <a:pt x="732" y="494"/>
                    <a:pt x="739" y="494"/>
                    <a:pt x="746" y="494"/>
                  </a:cubicBezTo>
                  <a:cubicBezTo>
                    <a:pt x="769" y="494"/>
                    <a:pt x="769" y="494"/>
                    <a:pt x="769" y="494"/>
                  </a:cubicBezTo>
                  <a:cubicBezTo>
                    <a:pt x="809" y="494"/>
                    <a:pt x="834" y="496"/>
                    <a:pt x="843" y="509"/>
                  </a:cubicBezTo>
                  <a:cubicBezTo>
                    <a:pt x="850" y="518"/>
                    <a:pt x="849" y="535"/>
                    <a:pt x="841" y="560"/>
                  </a:cubicBezTo>
                  <a:cubicBezTo>
                    <a:pt x="827" y="603"/>
                    <a:pt x="809" y="626"/>
                    <a:pt x="751" y="630"/>
                  </a:cubicBezTo>
                  <a:moveTo>
                    <a:pt x="620" y="441"/>
                  </a:moveTo>
                  <a:cubicBezTo>
                    <a:pt x="613" y="465"/>
                    <a:pt x="613" y="465"/>
                    <a:pt x="613" y="465"/>
                  </a:cubicBezTo>
                  <a:cubicBezTo>
                    <a:pt x="545" y="689"/>
                    <a:pt x="545" y="689"/>
                    <a:pt x="545" y="689"/>
                  </a:cubicBezTo>
                  <a:cubicBezTo>
                    <a:pt x="542" y="697"/>
                    <a:pt x="542" y="697"/>
                    <a:pt x="542" y="697"/>
                  </a:cubicBezTo>
                  <a:cubicBezTo>
                    <a:pt x="321" y="697"/>
                    <a:pt x="321" y="697"/>
                    <a:pt x="321" y="697"/>
                  </a:cubicBezTo>
                  <a:cubicBezTo>
                    <a:pt x="303" y="661"/>
                    <a:pt x="303" y="661"/>
                    <a:pt x="303" y="661"/>
                  </a:cubicBezTo>
                  <a:cubicBezTo>
                    <a:pt x="542" y="417"/>
                    <a:pt x="542" y="417"/>
                    <a:pt x="542" y="417"/>
                  </a:cubicBezTo>
                  <a:cubicBezTo>
                    <a:pt x="389" y="417"/>
                    <a:pt x="389" y="417"/>
                    <a:pt x="389" y="417"/>
                  </a:cubicBezTo>
                  <a:cubicBezTo>
                    <a:pt x="202" y="618"/>
                    <a:pt x="202" y="618"/>
                    <a:pt x="202" y="618"/>
                  </a:cubicBezTo>
                  <a:cubicBezTo>
                    <a:pt x="262" y="417"/>
                    <a:pt x="262" y="417"/>
                    <a:pt x="262" y="417"/>
                  </a:cubicBezTo>
                  <a:cubicBezTo>
                    <a:pt x="149" y="417"/>
                    <a:pt x="149" y="417"/>
                    <a:pt x="149" y="417"/>
                  </a:cubicBezTo>
                  <a:cubicBezTo>
                    <a:pt x="149" y="18"/>
                    <a:pt x="149" y="18"/>
                    <a:pt x="149" y="18"/>
                  </a:cubicBezTo>
                  <a:cubicBezTo>
                    <a:pt x="620" y="18"/>
                    <a:pt x="620" y="18"/>
                    <a:pt x="620" y="18"/>
                  </a:cubicBezTo>
                  <a:cubicBezTo>
                    <a:pt x="620" y="441"/>
                    <a:pt x="620" y="441"/>
                    <a:pt x="620" y="441"/>
                  </a:cubicBezTo>
                  <a:cubicBezTo>
                    <a:pt x="620" y="441"/>
                    <a:pt x="620" y="441"/>
                    <a:pt x="620" y="441"/>
                  </a:cubicBezTo>
                  <a:close/>
                  <a:moveTo>
                    <a:pt x="178" y="697"/>
                  </a:moveTo>
                  <a:cubicBezTo>
                    <a:pt x="179" y="695"/>
                    <a:pt x="179" y="695"/>
                    <a:pt x="179" y="695"/>
                  </a:cubicBezTo>
                  <a:cubicBezTo>
                    <a:pt x="180" y="697"/>
                    <a:pt x="180" y="697"/>
                    <a:pt x="180" y="697"/>
                  </a:cubicBezTo>
                  <a:cubicBezTo>
                    <a:pt x="178" y="697"/>
                    <a:pt x="178" y="697"/>
                    <a:pt x="178" y="697"/>
                  </a:cubicBezTo>
                  <a:cubicBezTo>
                    <a:pt x="178" y="697"/>
                    <a:pt x="178" y="697"/>
                    <a:pt x="178" y="697"/>
                  </a:cubicBezTo>
                  <a:close/>
                  <a:moveTo>
                    <a:pt x="1778" y="0"/>
                  </a:moveTo>
                  <a:cubicBezTo>
                    <a:pt x="1778" y="457"/>
                    <a:pt x="1778" y="457"/>
                    <a:pt x="1778" y="457"/>
                  </a:cubicBezTo>
                  <a:cubicBezTo>
                    <a:pt x="1763" y="469"/>
                    <a:pt x="1749" y="483"/>
                    <a:pt x="1736" y="498"/>
                  </a:cubicBezTo>
                  <a:cubicBezTo>
                    <a:pt x="1736" y="0"/>
                    <a:pt x="1736" y="0"/>
                    <a:pt x="1736" y="0"/>
                  </a:cubicBezTo>
                  <a:cubicBezTo>
                    <a:pt x="1229" y="0"/>
                    <a:pt x="1229" y="0"/>
                    <a:pt x="1229" y="0"/>
                  </a:cubicBezTo>
                  <a:cubicBezTo>
                    <a:pt x="1229" y="416"/>
                    <a:pt x="1229" y="416"/>
                    <a:pt x="1229" y="416"/>
                  </a:cubicBezTo>
                  <a:cubicBezTo>
                    <a:pt x="1187" y="416"/>
                    <a:pt x="1187" y="416"/>
                    <a:pt x="1187" y="416"/>
                  </a:cubicBezTo>
                  <a:cubicBezTo>
                    <a:pt x="1187" y="0"/>
                    <a:pt x="1187" y="0"/>
                    <a:pt x="1187" y="0"/>
                  </a:cubicBezTo>
                  <a:cubicBezTo>
                    <a:pt x="680" y="0"/>
                    <a:pt x="680" y="0"/>
                    <a:pt x="680" y="0"/>
                  </a:cubicBezTo>
                  <a:cubicBezTo>
                    <a:pt x="680" y="417"/>
                    <a:pt x="680" y="417"/>
                    <a:pt x="680" y="417"/>
                  </a:cubicBezTo>
                  <a:cubicBezTo>
                    <a:pt x="638" y="417"/>
                    <a:pt x="638" y="417"/>
                    <a:pt x="638" y="417"/>
                  </a:cubicBezTo>
                  <a:cubicBezTo>
                    <a:pt x="638" y="0"/>
                    <a:pt x="638" y="0"/>
                    <a:pt x="638" y="0"/>
                  </a:cubicBezTo>
                  <a:cubicBezTo>
                    <a:pt x="131" y="0"/>
                    <a:pt x="131" y="0"/>
                    <a:pt x="131" y="0"/>
                  </a:cubicBezTo>
                  <a:cubicBezTo>
                    <a:pt x="131" y="475"/>
                    <a:pt x="131" y="475"/>
                    <a:pt x="131" y="475"/>
                  </a:cubicBezTo>
                  <a:cubicBezTo>
                    <a:pt x="2" y="906"/>
                    <a:pt x="2" y="906"/>
                    <a:pt x="2" y="906"/>
                  </a:cubicBezTo>
                  <a:cubicBezTo>
                    <a:pt x="115" y="906"/>
                    <a:pt x="115" y="906"/>
                    <a:pt x="115" y="906"/>
                  </a:cubicBezTo>
                  <a:cubicBezTo>
                    <a:pt x="173" y="715"/>
                    <a:pt x="173" y="715"/>
                    <a:pt x="173" y="715"/>
                  </a:cubicBezTo>
                  <a:cubicBezTo>
                    <a:pt x="189" y="715"/>
                    <a:pt x="189" y="715"/>
                    <a:pt x="189" y="715"/>
                  </a:cubicBezTo>
                  <a:cubicBezTo>
                    <a:pt x="283" y="906"/>
                    <a:pt x="283" y="906"/>
                    <a:pt x="283" y="906"/>
                  </a:cubicBezTo>
                  <a:cubicBezTo>
                    <a:pt x="421" y="906"/>
                    <a:pt x="421" y="906"/>
                    <a:pt x="421" y="906"/>
                  </a:cubicBezTo>
                  <a:cubicBezTo>
                    <a:pt x="329" y="715"/>
                    <a:pt x="329" y="715"/>
                    <a:pt x="329" y="715"/>
                  </a:cubicBezTo>
                  <a:cubicBezTo>
                    <a:pt x="537" y="715"/>
                    <a:pt x="537" y="715"/>
                    <a:pt x="537" y="715"/>
                  </a:cubicBezTo>
                  <a:cubicBezTo>
                    <a:pt x="479" y="906"/>
                    <a:pt x="479" y="906"/>
                    <a:pt x="479" y="906"/>
                  </a:cubicBezTo>
                  <a:cubicBezTo>
                    <a:pt x="604" y="906"/>
                    <a:pt x="604" y="906"/>
                    <a:pt x="604" y="906"/>
                  </a:cubicBezTo>
                  <a:cubicBezTo>
                    <a:pt x="661" y="715"/>
                    <a:pt x="661" y="715"/>
                    <a:pt x="661" y="715"/>
                  </a:cubicBezTo>
                  <a:cubicBezTo>
                    <a:pt x="688" y="715"/>
                    <a:pt x="688" y="715"/>
                    <a:pt x="688" y="715"/>
                  </a:cubicBezTo>
                  <a:cubicBezTo>
                    <a:pt x="688" y="715"/>
                    <a:pt x="688" y="715"/>
                    <a:pt x="688" y="715"/>
                  </a:cubicBezTo>
                  <a:cubicBezTo>
                    <a:pt x="727" y="715"/>
                    <a:pt x="727" y="715"/>
                    <a:pt x="727" y="715"/>
                  </a:cubicBezTo>
                  <a:cubicBezTo>
                    <a:pt x="730" y="715"/>
                    <a:pt x="730" y="715"/>
                    <a:pt x="730" y="715"/>
                  </a:cubicBezTo>
                  <a:cubicBezTo>
                    <a:pt x="965" y="715"/>
                    <a:pt x="965" y="715"/>
                    <a:pt x="965" y="715"/>
                  </a:cubicBezTo>
                  <a:cubicBezTo>
                    <a:pt x="910" y="905"/>
                    <a:pt x="910" y="905"/>
                    <a:pt x="910" y="905"/>
                  </a:cubicBezTo>
                  <a:cubicBezTo>
                    <a:pt x="1035" y="905"/>
                    <a:pt x="1035" y="905"/>
                    <a:pt x="1035" y="905"/>
                  </a:cubicBezTo>
                  <a:cubicBezTo>
                    <a:pt x="1088" y="715"/>
                    <a:pt x="1088" y="715"/>
                    <a:pt x="1088" y="715"/>
                  </a:cubicBezTo>
                  <a:cubicBezTo>
                    <a:pt x="1145" y="715"/>
                    <a:pt x="1145" y="715"/>
                    <a:pt x="1145" y="715"/>
                  </a:cubicBezTo>
                  <a:cubicBezTo>
                    <a:pt x="1146" y="905"/>
                    <a:pt x="1146" y="905"/>
                    <a:pt x="1146" y="905"/>
                  </a:cubicBezTo>
                  <a:cubicBezTo>
                    <a:pt x="1252" y="905"/>
                    <a:pt x="1252" y="905"/>
                    <a:pt x="1252" y="905"/>
                  </a:cubicBezTo>
                  <a:cubicBezTo>
                    <a:pt x="1372" y="715"/>
                    <a:pt x="1372" y="715"/>
                    <a:pt x="1372" y="715"/>
                  </a:cubicBezTo>
                  <a:cubicBezTo>
                    <a:pt x="1451" y="715"/>
                    <a:pt x="1451" y="715"/>
                    <a:pt x="1451" y="715"/>
                  </a:cubicBezTo>
                  <a:cubicBezTo>
                    <a:pt x="1410" y="905"/>
                    <a:pt x="1410" y="905"/>
                    <a:pt x="1410" y="905"/>
                  </a:cubicBezTo>
                  <a:cubicBezTo>
                    <a:pt x="1534" y="905"/>
                    <a:pt x="1534" y="905"/>
                    <a:pt x="1534" y="905"/>
                  </a:cubicBezTo>
                  <a:cubicBezTo>
                    <a:pt x="1574" y="715"/>
                    <a:pt x="1574" y="715"/>
                    <a:pt x="1574" y="715"/>
                  </a:cubicBezTo>
                  <a:cubicBezTo>
                    <a:pt x="1645" y="715"/>
                    <a:pt x="1645" y="715"/>
                    <a:pt x="1645" y="715"/>
                  </a:cubicBezTo>
                  <a:cubicBezTo>
                    <a:pt x="1643" y="774"/>
                    <a:pt x="1658" y="827"/>
                    <a:pt x="1697" y="863"/>
                  </a:cubicBezTo>
                  <a:cubicBezTo>
                    <a:pt x="1745" y="907"/>
                    <a:pt x="1818" y="916"/>
                    <a:pt x="1872" y="916"/>
                  </a:cubicBezTo>
                  <a:cubicBezTo>
                    <a:pt x="1947" y="916"/>
                    <a:pt x="2024" y="905"/>
                    <a:pt x="2102" y="888"/>
                  </a:cubicBezTo>
                  <a:cubicBezTo>
                    <a:pt x="2145" y="715"/>
                    <a:pt x="2145" y="715"/>
                    <a:pt x="2145" y="715"/>
                  </a:cubicBezTo>
                  <a:cubicBezTo>
                    <a:pt x="2285" y="715"/>
                    <a:pt x="2285" y="715"/>
                    <a:pt x="2285" y="715"/>
                  </a:cubicBezTo>
                  <a:cubicBezTo>
                    <a:pt x="2285" y="0"/>
                    <a:pt x="2285" y="0"/>
                    <a:pt x="2285" y="0"/>
                  </a:cubicBezTo>
                  <a:cubicBezTo>
                    <a:pt x="1778" y="0"/>
                    <a:pt x="1778" y="0"/>
                    <a:pt x="1778" y="0"/>
                  </a:cubicBezTo>
                  <a:cubicBezTo>
                    <a:pt x="1778" y="0"/>
                    <a:pt x="1778" y="0"/>
                    <a:pt x="1778" y="0"/>
                  </a:cubicBezTo>
                  <a:close/>
                  <a:moveTo>
                    <a:pt x="222" y="1195"/>
                  </a:moveTo>
                  <a:cubicBezTo>
                    <a:pt x="203" y="1286"/>
                    <a:pt x="203" y="1286"/>
                    <a:pt x="203" y="1286"/>
                  </a:cubicBezTo>
                  <a:cubicBezTo>
                    <a:pt x="200" y="1299"/>
                    <a:pt x="196" y="1320"/>
                    <a:pt x="220" y="1320"/>
                  </a:cubicBezTo>
                  <a:cubicBezTo>
                    <a:pt x="249" y="1320"/>
                    <a:pt x="253" y="1298"/>
                    <a:pt x="259" y="1272"/>
                  </a:cubicBezTo>
                  <a:cubicBezTo>
                    <a:pt x="275" y="1195"/>
                    <a:pt x="275" y="1195"/>
                    <a:pt x="275" y="1195"/>
                  </a:cubicBezTo>
                  <a:cubicBezTo>
                    <a:pt x="321" y="1195"/>
                    <a:pt x="321" y="1195"/>
                    <a:pt x="321" y="1195"/>
                  </a:cubicBezTo>
                  <a:cubicBezTo>
                    <a:pt x="300" y="1296"/>
                    <a:pt x="300" y="1296"/>
                    <a:pt x="300" y="1296"/>
                  </a:cubicBezTo>
                  <a:cubicBezTo>
                    <a:pt x="294" y="1329"/>
                    <a:pt x="293" y="1333"/>
                    <a:pt x="292" y="1337"/>
                  </a:cubicBezTo>
                  <a:cubicBezTo>
                    <a:pt x="292" y="1341"/>
                    <a:pt x="291" y="1344"/>
                    <a:pt x="291" y="1348"/>
                  </a:cubicBezTo>
                  <a:cubicBezTo>
                    <a:pt x="247" y="1348"/>
                    <a:pt x="247" y="1348"/>
                    <a:pt x="247" y="1348"/>
                  </a:cubicBezTo>
                  <a:cubicBezTo>
                    <a:pt x="250" y="1328"/>
                    <a:pt x="250" y="1328"/>
                    <a:pt x="250" y="1328"/>
                  </a:cubicBezTo>
                  <a:cubicBezTo>
                    <a:pt x="244" y="1334"/>
                    <a:pt x="229" y="1352"/>
                    <a:pt x="200" y="1352"/>
                  </a:cubicBezTo>
                  <a:cubicBezTo>
                    <a:pt x="179" y="1352"/>
                    <a:pt x="164" y="1343"/>
                    <a:pt x="158" y="1331"/>
                  </a:cubicBezTo>
                  <a:cubicBezTo>
                    <a:pt x="151" y="1319"/>
                    <a:pt x="155" y="1297"/>
                    <a:pt x="157" y="1290"/>
                  </a:cubicBezTo>
                  <a:cubicBezTo>
                    <a:pt x="177" y="1195"/>
                    <a:pt x="177" y="1195"/>
                    <a:pt x="177" y="1195"/>
                  </a:cubicBezTo>
                  <a:cubicBezTo>
                    <a:pt x="222" y="1195"/>
                    <a:pt x="222" y="1195"/>
                    <a:pt x="222" y="1195"/>
                  </a:cubicBezTo>
                  <a:cubicBezTo>
                    <a:pt x="222" y="1195"/>
                    <a:pt x="222" y="1195"/>
                    <a:pt x="222" y="1195"/>
                  </a:cubicBezTo>
                  <a:close/>
                  <a:moveTo>
                    <a:pt x="514" y="1225"/>
                  </a:moveTo>
                  <a:cubicBezTo>
                    <a:pt x="550" y="1225"/>
                    <a:pt x="550" y="1225"/>
                    <a:pt x="550" y="1225"/>
                  </a:cubicBezTo>
                  <a:cubicBezTo>
                    <a:pt x="556" y="1196"/>
                    <a:pt x="556" y="1196"/>
                    <a:pt x="556" y="1196"/>
                  </a:cubicBezTo>
                  <a:cubicBezTo>
                    <a:pt x="520" y="1196"/>
                    <a:pt x="520" y="1196"/>
                    <a:pt x="520" y="1196"/>
                  </a:cubicBezTo>
                  <a:cubicBezTo>
                    <a:pt x="530" y="1149"/>
                    <a:pt x="530" y="1149"/>
                    <a:pt x="530" y="1149"/>
                  </a:cubicBezTo>
                  <a:cubicBezTo>
                    <a:pt x="482" y="1166"/>
                    <a:pt x="482" y="1166"/>
                    <a:pt x="482" y="1166"/>
                  </a:cubicBezTo>
                  <a:cubicBezTo>
                    <a:pt x="475" y="1196"/>
                    <a:pt x="475" y="1196"/>
                    <a:pt x="475" y="1196"/>
                  </a:cubicBezTo>
                  <a:cubicBezTo>
                    <a:pt x="414" y="1196"/>
                    <a:pt x="414" y="1196"/>
                    <a:pt x="414" y="1196"/>
                  </a:cubicBezTo>
                  <a:cubicBezTo>
                    <a:pt x="424" y="1149"/>
                    <a:pt x="424" y="1149"/>
                    <a:pt x="424" y="1149"/>
                  </a:cubicBezTo>
                  <a:cubicBezTo>
                    <a:pt x="376" y="1166"/>
                    <a:pt x="376" y="1166"/>
                    <a:pt x="376" y="1166"/>
                  </a:cubicBezTo>
                  <a:cubicBezTo>
                    <a:pt x="369" y="1196"/>
                    <a:pt x="369" y="1196"/>
                    <a:pt x="369" y="1196"/>
                  </a:cubicBezTo>
                  <a:cubicBezTo>
                    <a:pt x="340" y="1196"/>
                    <a:pt x="340" y="1196"/>
                    <a:pt x="340" y="1196"/>
                  </a:cubicBezTo>
                  <a:cubicBezTo>
                    <a:pt x="333" y="1225"/>
                    <a:pt x="333" y="1225"/>
                    <a:pt x="333" y="1225"/>
                  </a:cubicBezTo>
                  <a:cubicBezTo>
                    <a:pt x="363" y="1225"/>
                    <a:pt x="363" y="1225"/>
                    <a:pt x="363" y="1225"/>
                  </a:cubicBezTo>
                  <a:cubicBezTo>
                    <a:pt x="345" y="1310"/>
                    <a:pt x="345" y="1310"/>
                    <a:pt x="345" y="1310"/>
                  </a:cubicBezTo>
                  <a:cubicBezTo>
                    <a:pt x="342" y="1322"/>
                    <a:pt x="336" y="1351"/>
                    <a:pt x="382" y="1351"/>
                  </a:cubicBezTo>
                  <a:cubicBezTo>
                    <a:pt x="389" y="1351"/>
                    <a:pt x="402" y="1350"/>
                    <a:pt x="417" y="1346"/>
                  </a:cubicBezTo>
                  <a:cubicBezTo>
                    <a:pt x="424" y="1317"/>
                    <a:pt x="424" y="1317"/>
                    <a:pt x="424" y="1317"/>
                  </a:cubicBezTo>
                  <a:cubicBezTo>
                    <a:pt x="418" y="1317"/>
                    <a:pt x="415" y="1317"/>
                    <a:pt x="408" y="1317"/>
                  </a:cubicBezTo>
                  <a:cubicBezTo>
                    <a:pt x="388" y="1317"/>
                    <a:pt x="391" y="1309"/>
                    <a:pt x="393" y="1295"/>
                  </a:cubicBezTo>
                  <a:cubicBezTo>
                    <a:pt x="408" y="1225"/>
                    <a:pt x="408" y="1225"/>
                    <a:pt x="408" y="1225"/>
                  </a:cubicBezTo>
                  <a:cubicBezTo>
                    <a:pt x="469" y="1225"/>
                    <a:pt x="469" y="1225"/>
                    <a:pt x="469" y="1225"/>
                  </a:cubicBezTo>
                  <a:cubicBezTo>
                    <a:pt x="451" y="1310"/>
                    <a:pt x="451" y="1310"/>
                    <a:pt x="451" y="1310"/>
                  </a:cubicBezTo>
                  <a:cubicBezTo>
                    <a:pt x="448" y="1322"/>
                    <a:pt x="442" y="1351"/>
                    <a:pt x="488" y="1351"/>
                  </a:cubicBezTo>
                  <a:cubicBezTo>
                    <a:pt x="495" y="1351"/>
                    <a:pt x="508" y="1350"/>
                    <a:pt x="523" y="1346"/>
                  </a:cubicBezTo>
                  <a:cubicBezTo>
                    <a:pt x="530" y="1317"/>
                    <a:pt x="530" y="1317"/>
                    <a:pt x="530" y="1317"/>
                  </a:cubicBezTo>
                  <a:cubicBezTo>
                    <a:pt x="524" y="1317"/>
                    <a:pt x="521" y="1317"/>
                    <a:pt x="514" y="1317"/>
                  </a:cubicBezTo>
                  <a:cubicBezTo>
                    <a:pt x="494" y="1317"/>
                    <a:pt x="496" y="1309"/>
                    <a:pt x="499" y="1295"/>
                  </a:cubicBezTo>
                  <a:cubicBezTo>
                    <a:pt x="514" y="1225"/>
                    <a:pt x="514" y="1225"/>
                    <a:pt x="514" y="1225"/>
                  </a:cubicBezTo>
                  <a:cubicBezTo>
                    <a:pt x="514" y="1225"/>
                    <a:pt x="514" y="1225"/>
                    <a:pt x="514" y="1225"/>
                  </a:cubicBezTo>
                  <a:close/>
                  <a:moveTo>
                    <a:pt x="579" y="1194"/>
                  </a:moveTo>
                  <a:cubicBezTo>
                    <a:pt x="624" y="1194"/>
                    <a:pt x="624" y="1194"/>
                    <a:pt x="624" y="1194"/>
                  </a:cubicBezTo>
                  <a:cubicBezTo>
                    <a:pt x="591" y="1348"/>
                    <a:pt x="591" y="1348"/>
                    <a:pt x="591" y="1348"/>
                  </a:cubicBezTo>
                  <a:cubicBezTo>
                    <a:pt x="546" y="1348"/>
                    <a:pt x="546" y="1348"/>
                    <a:pt x="546" y="1348"/>
                  </a:cubicBezTo>
                  <a:cubicBezTo>
                    <a:pt x="579" y="1194"/>
                    <a:pt x="579" y="1194"/>
                    <a:pt x="579" y="1194"/>
                  </a:cubicBezTo>
                  <a:cubicBezTo>
                    <a:pt x="579" y="1194"/>
                    <a:pt x="579" y="1194"/>
                    <a:pt x="579" y="1194"/>
                  </a:cubicBezTo>
                  <a:close/>
                  <a:moveTo>
                    <a:pt x="591" y="1129"/>
                  </a:moveTo>
                  <a:cubicBezTo>
                    <a:pt x="640" y="1129"/>
                    <a:pt x="640" y="1129"/>
                    <a:pt x="640" y="1129"/>
                  </a:cubicBezTo>
                  <a:cubicBezTo>
                    <a:pt x="631" y="1168"/>
                    <a:pt x="631" y="1168"/>
                    <a:pt x="631" y="1168"/>
                  </a:cubicBezTo>
                  <a:cubicBezTo>
                    <a:pt x="583" y="1168"/>
                    <a:pt x="583" y="1168"/>
                    <a:pt x="583" y="1168"/>
                  </a:cubicBezTo>
                  <a:cubicBezTo>
                    <a:pt x="591" y="1129"/>
                    <a:pt x="591" y="1129"/>
                    <a:pt x="591" y="1129"/>
                  </a:cubicBezTo>
                  <a:cubicBezTo>
                    <a:pt x="591" y="1129"/>
                    <a:pt x="591" y="1129"/>
                    <a:pt x="591" y="1129"/>
                  </a:cubicBezTo>
                  <a:close/>
                  <a:moveTo>
                    <a:pt x="653" y="1222"/>
                  </a:moveTo>
                  <a:cubicBezTo>
                    <a:pt x="654" y="1221"/>
                    <a:pt x="657" y="1205"/>
                    <a:pt x="659" y="1194"/>
                  </a:cubicBezTo>
                  <a:cubicBezTo>
                    <a:pt x="702" y="1194"/>
                    <a:pt x="702" y="1194"/>
                    <a:pt x="702" y="1194"/>
                  </a:cubicBezTo>
                  <a:cubicBezTo>
                    <a:pt x="698" y="1217"/>
                    <a:pt x="698" y="1217"/>
                    <a:pt x="698" y="1217"/>
                  </a:cubicBezTo>
                  <a:cubicBezTo>
                    <a:pt x="704" y="1210"/>
                    <a:pt x="720" y="1191"/>
                    <a:pt x="753" y="1191"/>
                  </a:cubicBezTo>
                  <a:cubicBezTo>
                    <a:pt x="784" y="1191"/>
                    <a:pt x="793" y="1209"/>
                    <a:pt x="794" y="1220"/>
                  </a:cubicBezTo>
                  <a:cubicBezTo>
                    <a:pt x="796" y="1229"/>
                    <a:pt x="795" y="1236"/>
                    <a:pt x="789" y="1265"/>
                  </a:cubicBezTo>
                  <a:cubicBezTo>
                    <a:pt x="771" y="1348"/>
                    <a:pt x="771" y="1348"/>
                    <a:pt x="771" y="1348"/>
                  </a:cubicBezTo>
                  <a:cubicBezTo>
                    <a:pt x="725" y="1348"/>
                    <a:pt x="725" y="1348"/>
                    <a:pt x="725" y="1348"/>
                  </a:cubicBezTo>
                  <a:cubicBezTo>
                    <a:pt x="746" y="1253"/>
                    <a:pt x="746" y="1253"/>
                    <a:pt x="746" y="1253"/>
                  </a:cubicBezTo>
                  <a:cubicBezTo>
                    <a:pt x="747" y="1246"/>
                    <a:pt x="748" y="1241"/>
                    <a:pt x="746" y="1236"/>
                  </a:cubicBezTo>
                  <a:cubicBezTo>
                    <a:pt x="745" y="1230"/>
                    <a:pt x="739" y="1223"/>
                    <a:pt x="728" y="1223"/>
                  </a:cubicBezTo>
                  <a:cubicBezTo>
                    <a:pt x="718" y="1223"/>
                    <a:pt x="708" y="1227"/>
                    <a:pt x="702" y="1235"/>
                  </a:cubicBezTo>
                  <a:cubicBezTo>
                    <a:pt x="698" y="1239"/>
                    <a:pt x="694" y="1246"/>
                    <a:pt x="691" y="1258"/>
                  </a:cubicBezTo>
                  <a:cubicBezTo>
                    <a:pt x="672" y="1348"/>
                    <a:pt x="672" y="1348"/>
                    <a:pt x="672" y="1348"/>
                  </a:cubicBezTo>
                  <a:cubicBezTo>
                    <a:pt x="627" y="1348"/>
                    <a:pt x="627" y="1348"/>
                    <a:pt x="627" y="1348"/>
                  </a:cubicBezTo>
                  <a:cubicBezTo>
                    <a:pt x="653" y="1222"/>
                    <a:pt x="653" y="1222"/>
                    <a:pt x="653" y="1222"/>
                  </a:cubicBezTo>
                  <a:cubicBezTo>
                    <a:pt x="653" y="1222"/>
                    <a:pt x="653" y="1222"/>
                    <a:pt x="653" y="1222"/>
                  </a:cubicBezTo>
                  <a:close/>
                  <a:moveTo>
                    <a:pt x="985" y="1196"/>
                  </a:moveTo>
                  <a:cubicBezTo>
                    <a:pt x="981" y="1207"/>
                    <a:pt x="978" y="1218"/>
                    <a:pt x="975" y="1233"/>
                  </a:cubicBezTo>
                  <a:cubicBezTo>
                    <a:pt x="951" y="1346"/>
                    <a:pt x="951" y="1346"/>
                    <a:pt x="951" y="1346"/>
                  </a:cubicBezTo>
                  <a:cubicBezTo>
                    <a:pt x="939" y="1403"/>
                    <a:pt x="891" y="1409"/>
                    <a:pt x="861" y="1409"/>
                  </a:cubicBezTo>
                  <a:cubicBezTo>
                    <a:pt x="839" y="1409"/>
                    <a:pt x="797" y="1406"/>
                    <a:pt x="804" y="1359"/>
                  </a:cubicBezTo>
                  <a:cubicBezTo>
                    <a:pt x="847" y="1359"/>
                    <a:pt x="847" y="1359"/>
                    <a:pt x="847" y="1359"/>
                  </a:cubicBezTo>
                  <a:cubicBezTo>
                    <a:pt x="847" y="1362"/>
                    <a:pt x="847" y="1367"/>
                    <a:pt x="850" y="1372"/>
                  </a:cubicBezTo>
                  <a:cubicBezTo>
                    <a:pt x="852" y="1376"/>
                    <a:pt x="858" y="1380"/>
                    <a:pt x="869" y="1380"/>
                  </a:cubicBezTo>
                  <a:cubicBezTo>
                    <a:pt x="883" y="1380"/>
                    <a:pt x="896" y="1374"/>
                    <a:pt x="902" y="1360"/>
                  </a:cubicBezTo>
                  <a:cubicBezTo>
                    <a:pt x="905" y="1353"/>
                    <a:pt x="906" y="1347"/>
                    <a:pt x="912" y="1324"/>
                  </a:cubicBezTo>
                  <a:cubicBezTo>
                    <a:pt x="893" y="1343"/>
                    <a:pt x="877" y="1345"/>
                    <a:pt x="866" y="1345"/>
                  </a:cubicBezTo>
                  <a:cubicBezTo>
                    <a:pt x="822" y="1345"/>
                    <a:pt x="809" y="1307"/>
                    <a:pt x="817" y="1270"/>
                  </a:cubicBezTo>
                  <a:cubicBezTo>
                    <a:pt x="825" y="1231"/>
                    <a:pt x="855" y="1194"/>
                    <a:pt x="899" y="1194"/>
                  </a:cubicBezTo>
                  <a:cubicBezTo>
                    <a:pt x="927" y="1194"/>
                    <a:pt x="934" y="1209"/>
                    <a:pt x="937" y="1216"/>
                  </a:cubicBezTo>
                  <a:cubicBezTo>
                    <a:pt x="943" y="1196"/>
                    <a:pt x="943" y="1196"/>
                    <a:pt x="943" y="1196"/>
                  </a:cubicBezTo>
                  <a:cubicBezTo>
                    <a:pt x="985" y="1196"/>
                    <a:pt x="985" y="1196"/>
                    <a:pt x="985" y="1196"/>
                  </a:cubicBezTo>
                  <a:cubicBezTo>
                    <a:pt x="985" y="1196"/>
                    <a:pt x="985" y="1196"/>
                    <a:pt x="985" y="1196"/>
                  </a:cubicBezTo>
                  <a:close/>
                  <a:moveTo>
                    <a:pt x="883" y="1315"/>
                  </a:moveTo>
                  <a:cubicBezTo>
                    <a:pt x="914" y="1315"/>
                    <a:pt x="922" y="1277"/>
                    <a:pt x="924" y="1271"/>
                  </a:cubicBezTo>
                  <a:cubicBezTo>
                    <a:pt x="927" y="1253"/>
                    <a:pt x="930" y="1224"/>
                    <a:pt x="903" y="1224"/>
                  </a:cubicBezTo>
                  <a:cubicBezTo>
                    <a:pt x="886" y="1224"/>
                    <a:pt x="869" y="1237"/>
                    <a:pt x="862" y="1270"/>
                  </a:cubicBezTo>
                  <a:cubicBezTo>
                    <a:pt x="861" y="1277"/>
                    <a:pt x="853" y="1315"/>
                    <a:pt x="883" y="1315"/>
                  </a:cubicBezTo>
                  <a:moveTo>
                    <a:pt x="1164" y="1346"/>
                  </a:moveTo>
                  <a:cubicBezTo>
                    <a:pt x="1149" y="1350"/>
                    <a:pt x="1136" y="1351"/>
                    <a:pt x="1129" y="1351"/>
                  </a:cubicBezTo>
                  <a:cubicBezTo>
                    <a:pt x="1083" y="1351"/>
                    <a:pt x="1089" y="1322"/>
                    <a:pt x="1092" y="1310"/>
                  </a:cubicBezTo>
                  <a:cubicBezTo>
                    <a:pt x="1110" y="1225"/>
                    <a:pt x="1110" y="1225"/>
                    <a:pt x="1110" y="1225"/>
                  </a:cubicBezTo>
                  <a:cubicBezTo>
                    <a:pt x="1080" y="1225"/>
                    <a:pt x="1080" y="1225"/>
                    <a:pt x="1080" y="1225"/>
                  </a:cubicBezTo>
                  <a:cubicBezTo>
                    <a:pt x="1087" y="1196"/>
                    <a:pt x="1087" y="1196"/>
                    <a:pt x="1087" y="1196"/>
                  </a:cubicBezTo>
                  <a:cubicBezTo>
                    <a:pt x="1116" y="1196"/>
                    <a:pt x="1116" y="1196"/>
                    <a:pt x="1116" y="1196"/>
                  </a:cubicBezTo>
                  <a:cubicBezTo>
                    <a:pt x="1123" y="1166"/>
                    <a:pt x="1123" y="1166"/>
                    <a:pt x="1123" y="1166"/>
                  </a:cubicBezTo>
                  <a:cubicBezTo>
                    <a:pt x="1171" y="1149"/>
                    <a:pt x="1171" y="1149"/>
                    <a:pt x="1171" y="1149"/>
                  </a:cubicBezTo>
                  <a:cubicBezTo>
                    <a:pt x="1161" y="1196"/>
                    <a:pt x="1161" y="1196"/>
                    <a:pt x="1161" y="1196"/>
                  </a:cubicBezTo>
                  <a:cubicBezTo>
                    <a:pt x="1198" y="1196"/>
                    <a:pt x="1198" y="1196"/>
                    <a:pt x="1198" y="1196"/>
                  </a:cubicBezTo>
                  <a:cubicBezTo>
                    <a:pt x="1191" y="1225"/>
                    <a:pt x="1191" y="1225"/>
                    <a:pt x="1191" y="1225"/>
                  </a:cubicBezTo>
                  <a:cubicBezTo>
                    <a:pt x="1155" y="1225"/>
                    <a:pt x="1155" y="1225"/>
                    <a:pt x="1155" y="1225"/>
                  </a:cubicBezTo>
                  <a:cubicBezTo>
                    <a:pt x="1140" y="1295"/>
                    <a:pt x="1140" y="1295"/>
                    <a:pt x="1140" y="1295"/>
                  </a:cubicBezTo>
                  <a:cubicBezTo>
                    <a:pt x="1137" y="1309"/>
                    <a:pt x="1135" y="1317"/>
                    <a:pt x="1155" y="1317"/>
                  </a:cubicBezTo>
                  <a:cubicBezTo>
                    <a:pt x="1162" y="1317"/>
                    <a:pt x="1165" y="1317"/>
                    <a:pt x="1171" y="1317"/>
                  </a:cubicBezTo>
                  <a:cubicBezTo>
                    <a:pt x="1164" y="1346"/>
                    <a:pt x="1164" y="1346"/>
                    <a:pt x="1164" y="1346"/>
                  </a:cubicBezTo>
                  <a:cubicBezTo>
                    <a:pt x="1164" y="1346"/>
                    <a:pt x="1164" y="1346"/>
                    <a:pt x="1164" y="1346"/>
                  </a:cubicBezTo>
                  <a:close/>
                  <a:moveTo>
                    <a:pt x="1235" y="1129"/>
                  </a:moveTo>
                  <a:cubicBezTo>
                    <a:pt x="1280" y="1129"/>
                    <a:pt x="1280" y="1129"/>
                    <a:pt x="1280" y="1129"/>
                  </a:cubicBezTo>
                  <a:cubicBezTo>
                    <a:pt x="1261" y="1216"/>
                    <a:pt x="1261" y="1216"/>
                    <a:pt x="1261" y="1216"/>
                  </a:cubicBezTo>
                  <a:cubicBezTo>
                    <a:pt x="1268" y="1208"/>
                    <a:pt x="1283" y="1193"/>
                    <a:pt x="1311" y="1193"/>
                  </a:cubicBezTo>
                  <a:cubicBezTo>
                    <a:pt x="1334" y="1193"/>
                    <a:pt x="1346" y="1204"/>
                    <a:pt x="1351" y="1214"/>
                  </a:cubicBezTo>
                  <a:cubicBezTo>
                    <a:pt x="1355" y="1221"/>
                    <a:pt x="1356" y="1235"/>
                    <a:pt x="1352" y="1255"/>
                  </a:cubicBezTo>
                  <a:cubicBezTo>
                    <a:pt x="1332" y="1348"/>
                    <a:pt x="1332" y="1348"/>
                    <a:pt x="1332" y="1348"/>
                  </a:cubicBezTo>
                  <a:cubicBezTo>
                    <a:pt x="1288" y="1348"/>
                    <a:pt x="1288" y="1348"/>
                    <a:pt x="1288" y="1348"/>
                  </a:cubicBezTo>
                  <a:cubicBezTo>
                    <a:pt x="1307" y="1256"/>
                    <a:pt x="1307" y="1256"/>
                    <a:pt x="1307" y="1256"/>
                  </a:cubicBezTo>
                  <a:cubicBezTo>
                    <a:pt x="1309" y="1248"/>
                    <a:pt x="1314" y="1223"/>
                    <a:pt x="1289" y="1223"/>
                  </a:cubicBezTo>
                  <a:cubicBezTo>
                    <a:pt x="1276" y="1223"/>
                    <a:pt x="1259" y="1230"/>
                    <a:pt x="1253" y="1254"/>
                  </a:cubicBezTo>
                  <a:cubicBezTo>
                    <a:pt x="1234" y="1348"/>
                    <a:pt x="1234" y="1348"/>
                    <a:pt x="1234" y="1348"/>
                  </a:cubicBezTo>
                  <a:cubicBezTo>
                    <a:pt x="1189" y="1348"/>
                    <a:pt x="1189" y="1348"/>
                    <a:pt x="1189" y="1348"/>
                  </a:cubicBezTo>
                  <a:cubicBezTo>
                    <a:pt x="1235" y="1129"/>
                    <a:pt x="1235" y="1129"/>
                    <a:pt x="1235" y="1129"/>
                  </a:cubicBezTo>
                  <a:cubicBezTo>
                    <a:pt x="1235" y="1129"/>
                    <a:pt x="1235" y="1129"/>
                    <a:pt x="1235" y="1129"/>
                  </a:cubicBezTo>
                  <a:close/>
                  <a:moveTo>
                    <a:pt x="1387" y="1232"/>
                  </a:moveTo>
                  <a:cubicBezTo>
                    <a:pt x="1389" y="1225"/>
                    <a:pt x="1392" y="1203"/>
                    <a:pt x="1393" y="1194"/>
                  </a:cubicBezTo>
                  <a:cubicBezTo>
                    <a:pt x="1435" y="1194"/>
                    <a:pt x="1435" y="1194"/>
                    <a:pt x="1435" y="1194"/>
                  </a:cubicBezTo>
                  <a:cubicBezTo>
                    <a:pt x="1430" y="1223"/>
                    <a:pt x="1430" y="1223"/>
                    <a:pt x="1430" y="1223"/>
                  </a:cubicBezTo>
                  <a:cubicBezTo>
                    <a:pt x="1438" y="1211"/>
                    <a:pt x="1452" y="1192"/>
                    <a:pt x="1489" y="1194"/>
                  </a:cubicBezTo>
                  <a:cubicBezTo>
                    <a:pt x="1480" y="1234"/>
                    <a:pt x="1480" y="1234"/>
                    <a:pt x="1480" y="1234"/>
                  </a:cubicBezTo>
                  <a:cubicBezTo>
                    <a:pt x="1435" y="1230"/>
                    <a:pt x="1428" y="1253"/>
                    <a:pt x="1424" y="1273"/>
                  </a:cubicBezTo>
                  <a:cubicBezTo>
                    <a:pt x="1408" y="1348"/>
                    <a:pt x="1408" y="1348"/>
                    <a:pt x="1408" y="1348"/>
                  </a:cubicBezTo>
                  <a:cubicBezTo>
                    <a:pt x="1363" y="1348"/>
                    <a:pt x="1363" y="1348"/>
                    <a:pt x="1363" y="1348"/>
                  </a:cubicBezTo>
                  <a:cubicBezTo>
                    <a:pt x="1387" y="1232"/>
                    <a:pt x="1387" y="1232"/>
                    <a:pt x="1387" y="1232"/>
                  </a:cubicBezTo>
                  <a:cubicBezTo>
                    <a:pt x="1387" y="1232"/>
                    <a:pt x="1387" y="1232"/>
                    <a:pt x="1387" y="1232"/>
                  </a:cubicBezTo>
                  <a:close/>
                  <a:moveTo>
                    <a:pt x="1582" y="1191"/>
                  </a:moveTo>
                  <a:cubicBezTo>
                    <a:pt x="1637" y="1191"/>
                    <a:pt x="1654" y="1229"/>
                    <a:pt x="1644" y="1271"/>
                  </a:cubicBezTo>
                  <a:cubicBezTo>
                    <a:pt x="1635" y="1315"/>
                    <a:pt x="1602" y="1353"/>
                    <a:pt x="1546" y="1353"/>
                  </a:cubicBezTo>
                  <a:cubicBezTo>
                    <a:pt x="1503" y="1353"/>
                    <a:pt x="1474" y="1326"/>
                    <a:pt x="1485" y="1273"/>
                  </a:cubicBezTo>
                  <a:cubicBezTo>
                    <a:pt x="1493" y="1236"/>
                    <a:pt x="1521" y="1191"/>
                    <a:pt x="1582" y="1191"/>
                  </a:cubicBezTo>
                  <a:moveTo>
                    <a:pt x="1555" y="1322"/>
                  </a:moveTo>
                  <a:cubicBezTo>
                    <a:pt x="1574" y="1322"/>
                    <a:pt x="1590" y="1310"/>
                    <a:pt x="1599" y="1270"/>
                  </a:cubicBezTo>
                  <a:cubicBezTo>
                    <a:pt x="1603" y="1250"/>
                    <a:pt x="1605" y="1221"/>
                    <a:pt x="1575" y="1221"/>
                  </a:cubicBezTo>
                  <a:cubicBezTo>
                    <a:pt x="1543" y="1221"/>
                    <a:pt x="1534" y="1259"/>
                    <a:pt x="1531" y="1273"/>
                  </a:cubicBezTo>
                  <a:cubicBezTo>
                    <a:pt x="1524" y="1307"/>
                    <a:pt x="1532" y="1322"/>
                    <a:pt x="1555" y="1322"/>
                  </a:cubicBezTo>
                  <a:moveTo>
                    <a:pt x="1734" y="1195"/>
                  </a:moveTo>
                  <a:cubicBezTo>
                    <a:pt x="1714" y="1286"/>
                    <a:pt x="1714" y="1286"/>
                    <a:pt x="1714" y="1286"/>
                  </a:cubicBezTo>
                  <a:cubicBezTo>
                    <a:pt x="1711" y="1299"/>
                    <a:pt x="1707" y="1320"/>
                    <a:pt x="1731" y="1320"/>
                  </a:cubicBezTo>
                  <a:cubicBezTo>
                    <a:pt x="1760" y="1320"/>
                    <a:pt x="1765" y="1298"/>
                    <a:pt x="1770" y="1272"/>
                  </a:cubicBezTo>
                  <a:cubicBezTo>
                    <a:pt x="1786" y="1195"/>
                    <a:pt x="1786" y="1195"/>
                    <a:pt x="1786" y="1195"/>
                  </a:cubicBezTo>
                  <a:cubicBezTo>
                    <a:pt x="1833" y="1195"/>
                    <a:pt x="1833" y="1195"/>
                    <a:pt x="1833" y="1195"/>
                  </a:cubicBezTo>
                  <a:cubicBezTo>
                    <a:pt x="1811" y="1296"/>
                    <a:pt x="1811" y="1296"/>
                    <a:pt x="1811" y="1296"/>
                  </a:cubicBezTo>
                  <a:cubicBezTo>
                    <a:pt x="1805" y="1329"/>
                    <a:pt x="1804" y="1333"/>
                    <a:pt x="1804" y="1337"/>
                  </a:cubicBezTo>
                  <a:cubicBezTo>
                    <a:pt x="1803" y="1341"/>
                    <a:pt x="1802" y="1344"/>
                    <a:pt x="1802" y="1348"/>
                  </a:cubicBezTo>
                  <a:cubicBezTo>
                    <a:pt x="1758" y="1348"/>
                    <a:pt x="1758" y="1348"/>
                    <a:pt x="1758" y="1348"/>
                  </a:cubicBezTo>
                  <a:cubicBezTo>
                    <a:pt x="1761" y="1328"/>
                    <a:pt x="1761" y="1328"/>
                    <a:pt x="1761" y="1328"/>
                  </a:cubicBezTo>
                  <a:cubicBezTo>
                    <a:pt x="1756" y="1334"/>
                    <a:pt x="1740" y="1352"/>
                    <a:pt x="1711" y="1352"/>
                  </a:cubicBezTo>
                  <a:cubicBezTo>
                    <a:pt x="1690" y="1352"/>
                    <a:pt x="1675" y="1343"/>
                    <a:pt x="1669" y="1331"/>
                  </a:cubicBezTo>
                  <a:cubicBezTo>
                    <a:pt x="1662" y="1319"/>
                    <a:pt x="1666" y="1297"/>
                    <a:pt x="1668" y="1290"/>
                  </a:cubicBezTo>
                  <a:cubicBezTo>
                    <a:pt x="1688" y="1195"/>
                    <a:pt x="1688" y="1195"/>
                    <a:pt x="1688" y="1195"/>
                  </a:cubicBezTo>
                  <a:cubicBezTo>
                    <a:pt x="1734" y="1195"/>
                    <a:pt x="1734" y="1195"/>
                    <a:pt x="1734" y="1195"/>
                  </a:cubicBezTo>
                  <a:cubicBezTo>
                    <a:pt x="1734" y="1195"/>
                    <a:pt x="1734" y="1195"/>
                    <a:pt x="1734" y="1195"/>
                  </a:cubicBezTo>
                  <a:close/>
                  <a:moveTo>
                    <a:pt x="2010" y="1196"/>
                  </a:moveTo>
                  <a:cubicBezTo>
                    <a:pt x="2006" y="1207"/>
                    <a:pt x="2003" y="1218"/>
                    <a:pt x="2000" y="1233"/>
                  </a:cubicBezTo>
                  <a:cubicBezTo>
                    <a:pt x="1976" y="1346"/>
                    <a:pt x="1976" y="1346"/>
                    <a:pt x="1976" y="1346"/>
                  </a:cubicBezTo>
                  <a:cubicBezTo>
                    <a:pt x="1964" y="1403"/>
                    <a:pt x="1915" y="1409"/>
                    <a:pt x="1886" y="1409"/>
                  </a:cubicBezTo>
                  <a:cubicBezTo>
                    <a:pt x="1864" y="1409"/>
                    <a:pt x="1822" y="1406"/>
                    <a:pt x="1829" y="1359"/>
                  </a:cubicBezTo>
                  <a:cubicBezTo>
                    <a:pt x="1872" y="1359"/>
                    <a:pt x="1872" y="1359"/>
                    <a:pt x="1872" y="1359"/>
                  </a:cubicBezTo>
                  <a:cubicBezTo>
                    <a:pt x="1872" y="1362"/>
                    <a:pt x="1871" y="1367"/>
                    <a:pt x="1874" y="1372"/>
                  </a:cubicBezTo>
                  <a:cubicBezTo>
                    <a:pt x="1877" y="1376"/>
                    <a:pt x="1883" y="1380"/>
                    <a:pt x="1894" y="1380"/>
                  </a:cubicBezTo>
                  <a:cubicBezTo>
                    <a:pt x="1908" y="1380"/>
                    <a:pt x="1921" y="1374"/>
                    <a:pt x="1926" y="1360"/>
                  </a:cubicBezTo>
                  <a:cubicBezTo>
                    <a:pt x="1930" y="1353"/>
                    <a:pt x="1931" y="1347"/>
                    <a:pt x="1937" y="1324"/>
                  </a:cubicBezTo>
                  <a:cubicBezTo>
                    <a:pt x="1918" y="1343"/>
                    <a:pt x="1901" y="1345"/>
                    <a:pt x="1891" y="1345"/>
                  </a:cubicBezTo>
                  <a:cubicBezTo>
                    <a:pt x="1847" y="1345"/>
                    <a:pt x="1834" y="1307"/>
                    <a:pt x="1842" y="1270"/>
                  </a:cubicBezTo>
                  <a:cubicBezTo>
                    <a:pt x="1850" y="1231"/>
                    <a:pt x="1880" y="1194"/>
                    <a:pt x="1924" y="1194"/>
                  </a:cubicBezTo>
                  <a:cubicBezTo>
                    <a:pt x="1952" y="1194"/>
                    <a:pt x="1959" y="1209"/>
                    <a:pt x="1962" y="1216"/>
                  </a:cubicBezTo>
                  <a:cubicBezTo>
                    <a:pt x="1968" y="1196"/>
                    <a:pt x="1968" y="1196"/>
                    <a:pt x="1968" y="1196"/>
                  </a:cubicBezTo>
                  <a:cubicBezTo>
                    <a:pt x="2010" y="1196"/>
                    <a:pt x="2010" y="1196"/>
                    <a:pt x="2010" y="1196"/>
                  </a:cubicBezTo>
                  <a:cubicBezTo>
                    <a:pt x="2010" y="1196"/>
                    <a:pt x="2010" y="1196"/>
                    <a:pt x="2010" y="1196"/>
                  </a:cubicBezTo>
                  <a:close/>
                  <a:moveTo>
                    <a:pt x="1908" y="1315"/>
                  </a:moveTo>
                  <a:cubicBezTo>
                    <a:pt x="1939" y="1315"/>
                    <a:pt x="1947" y="1277"/>
                    <a:pt x="1948" y="1271"/>
                  </a:cubicBezTo>
                  <a:cubicBezTo>
                    <a:pt x="1952" y="1253"/>
                    <a:pt x="1955" y="1224"/>
                    <a:pt x="1928" y="1224"/>
                  </a:cubicBezTo>
                  <a:cubicBezTo>
                    <a:pt x="1911" y="1224"/>
                    <a:pt x="1894" y="1237"/>
                    <a:pt x="1887" y="1270"/>
                  </a:cubicBezTo>
                  <a:cubicBezTo>
                    <a:pt x="1885" y="1277"/>
                    <a:pt x="1878" y="1315"/>
                    <a:pt x="1908" y="1315"/>
                  </a:cubicBezTo>
                  <a:moveTo>
                    <a:pt x="2058" y="1129"/>
                  </a:moveTo>
                  <a:cubicBezTo>
                    <a:pt x="2102" y="1129"/>
                    <a:pt x="2102" y="1129"/>
                    <a:pt x="2102" y="1129"/>
                  </a:cubicBezTo>
                  <a:cubicBezTo>
                    <a:pt x="2084" y="1216"/>
                    <a:pt x="2084" y="1216"/>
                    <a:pt x="2084" y="1216"/>
                  </a:cubicBezTo>
                  <a:cubicBezTo>
                    <a:pt x="2091" y="1208"/>
                    <a:pt x="2105" y="1193"/>
                    <a:pt x="2133" y="1193"/>
                  </a:cubicBezTo>
                  <a:cubicBezTo>
                    <a:pt x="2156" y="1193"/>
                    <a:pt x="2168" y="1204"/>
                    <a:pt x="2174" y="1214"/>
                  </a:cubicBezTo>
                  <a:cubicBezTo>
                    <a:pt x="2177" y="1221"/>
                    <a:pt x="2179" y="1235"/>
                    <a:pt x="2175" y="1255"/>
                  </a:cubicBezTo>
                  <a:cubicBezTo>
                    <a:pt x="2155" y="1348"/>
                    <a:pt x="2155" y="1348"/>
                    <a:pt x="2155" y="1348"/>
                  </a:cubicBezTo>
                  <a:cubicBezTo>
                    <a:pt x="2110" y="1348"/>
                    <a:pt x="2110" y="1348"/>
                    <a:pt x="2110" y="1348"/>
                  </a:cubicBezTo>
                  <a:cubicBezTo>
                    <a:pt x="2130" y="1256"/>
                    <a:pt x="2130" y="1256"/>
                    <a:pt x="2130" y="1256"/>
                  </a:cubicBezTo>
                  <a:cubicBezTo>
                    <a:pt x="2131" y="1248"/>
                    <a:pt x="2137" y="1223"/>
                    <a:pt x="2112" y="1223"/>
                  </a:cubicBezTo>
                  <a:cubicBezTo>
                    <a:pt x="2099" y="1223"/>
                    <a:pt x="2081" y="1230"/>
                    <a:pt x="2076" y="1254"/>
                  </a:cubicBezTo>
                  <a:cubicBezTo>
                    <a:pt x="2057" y="1348"/>
                    <a:pt x="2057" y="1348"/>
                    <a:pt x="2057" y="1348"/>
                  </a:cubicBezTo>
                  <a:cubicBezTo>
                    <a:pt x="2012" y="1348"/>
                    <a:pt x="2012" y="1348"/>
                    <a:pt x="2012" y="1348"/>
                  </a:cubicBezTo>
                  <a:cubicBezTo>
                    <a:pt x="2058" y="1129"/>
                    <a:pt x="2058" y="1129"/>
                    <a:pt x="2058" y="1129"/>
                  </a:cubicBezTo>
                  <a:cubicBezTo>
                    <a:pt x="2058" y="1129"/>
                    <a:pt x="2058" y="1129"/>
                    <a:pt x="2058" y="1129"/>
                  </a:cubicBezTo>
                  <a:close/>
                  <a:moveTo>
                    <a:pt x="100" y="1249"/>
                  </a:moveTo>
                  <a:cubicBezTo>
                    <a:pt x="101" y="1244"/>
                    <a:pt x="104" y="1221"/>
                    <a:pt x="87" y="1221"/>
                  </a:cubicBezTo>
                  <a:cubicBezTo>
                    <a:pt x="66" y="1221"/>
                    <a:pt x="56" y="1253"/>
                    <a:pt x="53" y="1270"/>
                  </a:cubicBezTo>
                  <a:cubicBezTo>
                    <a:pt x="51" y="1278"/>
                    <a:pt x="46" y="1306"/>
                    <a:pt x="54" y="1317"/>
                  </a:cubicBezTo>
                  <a:cubicBezTo>
                    <a:pt x="57" y="1321"/>
                    <a:pt x="61" y="1322"/>
                    <a:pt x="65" y="1322"/>
                  </a:cubicBezTo>
                  <a:cubicBezTo>
                    <a:pt x="70" y="1322"/>
                    <a:pt x="84" y="1320"/>
                    <a:pt x="92" y="1292"/>
                  </a:cubicBezTo>
                  <a:cubicBezTo>
                    <a:pt x="136" y="1292"/>
                    <a:pt x="136" y="1292"/>
                    <a:pt x="136" y="1292"/>
                  </a:cubicBezTo>
                  <a:cubicBezTo>
                    <a:pt x="133" y="1304"/>
                    <a:pt x="128" y="1323"/>
                    <a:pt x="107" y="1337"/>
                  </a:cubicBezTo>
                  <a:cubicBezTo>
                    <a:pt x="94" y="1347"/>
                    <a:pt x="79" y="1352"/>
                    <a:pt x="60" y="1352"/>
                  </a:cubicBezTo>
                  <a:cubicBezTo>
                    <a:pt x="40" y="1352"/>
                    <a:pt x="23" y="1347"/>
                    <a:pt x="12" y="1331"/>
                  </a:cubicBezTo>
                  <a:cubicBezTo>
                    <a:pt x="2" y="1316"/>
                    <a:pt x="0" y="1296"/>
                    <a:pt x="5" y="1271"/>
                  </a:cubicBezTo>
                  <a:cubicBezTo>
                    <a:pt x="20" y="1201"/>
                    <a:pt x="74" y="1192"/>
                    <a:pt x="94" y="1192"/>
                  </a:cubicBezTo>
                  <a:cubicBezTo>
                    <a:pt x="122" y="1192"/>
                    <a:pt x="153" y="1207"/>
                    <a:pt x="144" y="1249"/>
                  </a:cubicBezTo>
                  <a:cubicBezTo>
                    <a:pt x="100" y="1249"/>
                    <a:pt x="100" y="1249"/>
                    <a:pt x="100" y="1249"/>
                  </a:cubicBezTo>
                  <a:cubicBezTo>
                    <a:pt x="100" y="1249"/>
                    <a:pt x="100" y="1249"/>
                    <a:pt x="100" y="1249"/>
                  </a:cubicBezTo>
                  <a:close/>
                  <a:moveTo>
                    <a:pt x="2378" y="1249"/>
                  </a:moveTo>
                  <a:cubicBezTo>
                    <a:pt x="2379" y="1244"/>
                    <a:pt x="2382" y="1221"/>
                    <a:pt x="2365" y="1221"/>
                  </a:cubicBezTo>
                  <a:cubicBezTo>
                    <a:pt x="2344" y="1221"/>
                    <a:pt x="2335" y="1253"/>
                    <a:pt x="2331" y="1270"/>
                  </a:cubicBezTo>
                  <a:cubicBezTo>
                    <a:pt x="2329" y="1278"/>
                    <a:pt x="2324" y="1306"/>
                    <a:pt x="2332" y="1317"/>
                  </a:cubicBezTo>
                  <a:cubicBezTo>
                    <a:pt x="2335" y="1321"/>
                    <a:pt x="2340" y="1322"/>
                    <a:pt x="2343" y="1322"/>
                  </a:cubicBezTo>
                  <a:cubicBezTo>
                    <a:pt x="2348" y="1322"/>
                    <a:pt x="2362" y="1320"/>
                    <a:pt x="2370" y="1292"/>
                  </a:cubicBezTo>
                  <a:cubicBezTo>
                    <a:pt x="2414" y="1292"/>
                    <a:pt x="2414" y="1292"/>
                    <a:pt x="2414" y="1292"/>
                  </a:cubicBezTo>
                  <a:cubicBezTo>
                    <a:pt x="2411" y="1304"/>
                    <a:pt x="2406" y="1323"/>
                    <a:pt x="2385" y="1337"/>
                  </a:cubicBezTo>
                  <a:cubicBezTo>
                    <a:pt x="2372" y="1347"/>
                    <a:pt x="2357" y="1352"/>
                    <a:pt x="2338" y="1352"/>
                  </a:cubicBezTo>
                  <a:cubicBezTo>
                    <a:pt x="2318" y="1352"/>
                    <a:pt x="2301" y="1347"/>
                    <a:pt x="2290" y="1331"/>
                  </a:cubicBezTo>
                  <a:cubicBezTo>
                    <a:pt x="2280" y="1316"/>
                    <a:pt x="2278" y="1296"/>
                    <a:pt x="2284" y="1271"/>
                  </a:cubicBezTo>
                  <a:cubicBezTo>
                    <a:pt x="2299" y="1201"/>
                    <a:pt x="2352" y="1192"/>
                    <a:pt x="2372" y="1192"/>
                  </a:cubicBezTo>
                  <a:cubicBezTo>
                    <a:pt x="2401" y="1192"/>
                    <a:pt x="2431" y="1207"/>
                    <a:pt x="2423" y="1249"/>
                  </a:cubicBezTo>
                  <a:cubicBezTo>
                    <a:pt x="2378" y="1249"/>
                    <a:pt x="2378" y="1249"/>
                    <a:pt x="2378" y="1249"/>
                  </a:cubicBezTo>
                  <a:cubicBezTo>
                    <a:pt x="2378" y="1249"/>
                    <a:pt x="2378" y="1249"/>
                    <a:pt x="2378" y="1249"/>
                  </a:cubicBezTo>
                  <a:close/>
                  <a:moveTo>
                    <a:pt x="2534" y="1191"/>
                  </a:moveTo>
                  <a:cubicBezTo>
                    <a:pt x="2589" y="1191"/>
                    <a:pt x="2606" y="1229"/>
                    <a:pt x="2597" y="1271"/>
                  </a:cubicBezTo>
                  <a:cubicBezTo>
                    <a:pt x="2587" y="1315"/>
                    <a:pt x="2554" y="1353"/>
                    <a:pt x="2498" y="1353"/>
                  </a:cubicBezTo>
                  <a:cubicBezTo>
                    <a:pt x="2454" y="1353"/>
                    <a:pt x="2426" y="1326"/>
                    <a:pt x="2437" y="1273"/>
                  </a:cubicBezTo>
                  <a:cubicBezTo>
                    <a:pt x="2445" y="1236"/>
                    <a:pt x="2474" y="1191"/>
                    <a:pt x="2534" y="1191"/>
                  </a:cubicBezTo>
                  <a:moveTo>
                    <a:pt x="2507" y="1322"/>
                  </a:moveTo>
                  <a:cubicBezTo>
                    <a:pt x="2527" y="1322"/>
                    <a:pt x="2542" y="1310"/>
                    <a:pt x="2551" y="1270"/>
                  </a:cubicBezTo>
                  <a:cubicBezTo>
                    <a:pt x="2555" y="1250"/>
                    <a:pt x="2557" y="1221"/>
                    <a:pt x="2528" y="1221"/>
                  </a:cubicBezTo>
                  <a:cubicBezTo>
                    <a:pt x="2495" y="1221"/>
                    <a:pt x="2486" y="1259"/>
                    <a:pt x="2484" y="1273"/>
                  </a:cubicBezTo>
                  <a:cubicBezTo>
                    <a:pt x="2476" y="1307"/>
                    <a:pt x="2484" y="1322"/>
                    <a:pt x="2507" y="1322"/>
                  </a:cubicBezTo>
                  <a:moveTo>
                    <a:pt x="2637" y="1223"/>
                  </a:moveTo>
                  <a:cubicBezTo>
                    <a:pt x="2639" y="1214"/>
                    <a:pt x="2640" y="1205"/>
                    <a:pt x="2641" y="1195"/>
                  </a:cubicBezTo>
                  <a:cubicBezTo>
                    <a:pt x="2685" y="1195"/>
                    <a:pt x="2685" y="1195"/>
                    <a:pt x="2685" y="1195"/>
                  </a:cubicBezTo>
                  <a:cubicBezTo>
                    <a:pt x="2682" y="1214"/>
                    <a:pt x="2682" y="1214"/>
                    <a:pt x="2682" y="1214"/>
                  </a:cubicBezTo>
                  <a:cubicBezTo>
                    <a:pt x="2688" y="1208"/>
                    <a:pt x="2704" y="1192"/>
                    <a:pt x="2734" y="1192"/>
                  </a:cubicBezTo>
                  <a:cubicBezTo>
                    <a:pt x="2769" y="1192"/>
                    <a:pt x="2775" y="1213"/>
                    <a:pt x="2776" y="1220"/>
                  </a:cubicBezTo>
                  <a:cubicBezTo>
                    <a:pt x="2795" y="1196"/>
                    <a:pt x="2816" y="1192"/>
                    <a:pt x="2832" y="1192"/>
                  </a:cubicBezTo>
                  <a:cubicBezTo>
                    <a:pt x="2862" y="1192"/>
                    <a:pt x="2871" y="1210"/>
                    <a:pt x="2873" y="1216"/>
                  </a:cubicBezTo>
                  <a:cubicBezTo>
                    <a:pt x="2878" y="1230"/>
                    <a:pt x="2874" y="1248"/>
                    <a:pt x="2871" y="1261"/>
                  </a:cubicBezTo>
                  <a:cubicBezTo>
                    <a:pt x="2853" y="1348"/>
                    <a:pt x="2853" y="1348"/>
                    <a:pt x="2853" y="1348"/>
                  </a:cubicBezTo>
                  <a:cubicBezTo>
                    <a:pt x="2807" y="1348"/>
                    <a:pt x="2807" y="1348"/>
                    <a:pt x="2807" y="1348"/>
                  </a:cubicBezTo>
                  <a:cubicBezTo>
                    <a:pt x="2827" y="1258"/>
                    <a:pt x="2827" y="1258"/>
                    <a:pt x="2827" y="1258"/>
                  </a:cubicBezTo>
                  <a:cubicBezTo>
                    <a:pt x="2830" y="1242"/>
                    <a:pt x="2832" y="1223"/>
                    <a:pt x="2808" y="1223"/>
                  </a:cubicBezTo>
                  <a:cubicBezTo>
                    <a:pt x="2781" y="1223"/>
                    <a:pt x="2775" y="1249"/>
                    <a:pt x="2771" y="1271"/>
                  </a:cubicBezTo>
                  <a:cubicBezTo>
                    <a:pt x="2754" y="1348"/>
                    <a:pt x="2754" y="1348"/>
                    <a:pt x="2754" y="1348"/>
                  </a:cubicBezTo>
                  <a:cubicBezTo>
                    <a:pt x="2709" y="1348"/>
                    <a:pt x="2709" y="1348"/>
                    <a:pt x="2709" y="1348"/>
                  </a:cubicBezTo>
                  <a:cubicBezTo>
                    <a:pt x="2728" y="1257"/>
                    <a:pt x="2728" y="1257"/>
                    <a:pt x="2728" y="1257"/>
                  </a:cubicBezTo>
                  <a:cubicBezTo>
                    <a:pt x="2731" y="1245"/>
                    <a:pt x="2735" y="1223"/>
                    <a:pt x="2710" y="1223"/>
                  </a:cubicBezTo>
                  <a:cubicBezTo>
                    <a:pt x="2682" y="1223"/>
                    <a:pt x="2677" y="1248"/>
                    <a:pt x="2674" y="1258"/>
                  </a:cubicBezTo>
                  <a:cubicBezTo>
                    <a:pt x="2655" y="1348"/>
                    <a:pt x="2655" y="1348"/>
                    <a:pt x="2655" y="1348"/>
                  </a:cubicBezTo>
                  <a:cubicBezTo>
                    <a:pt x="2610" y="1348"/>
                    <a:pt x="2610" y="1348"/>
                    <a:pt x="2610" y="1348"/>
                  </a:cubicBezTo>
                  <a:cubicBezTo>
                    <a:pt x="2637" y="1223"/>
                    <a:pt x="2637" y="1223"/>
                    <a:pt x="2637" y="1223"/>
                  </a:cubicBezTo>
                  <a:cubicBezTo>
                    <a:pt x="2637" y="1223"/>
                    <a:pt x="2637" y="1223"/>
                    <a:pt x="2637" y="1223"/>
                  </a:cubicBezTo>
                  <a:close/>
                  <a:moveTo>
                    <a:pt x="2966" y="1195"/>
                  </a:moveTo>
                  <a:cubicBezTo>
                    <a:pt x="2963" y="1216"/>
                    <a:pt x="2963" y="1216"/>
                    <a:pt x="2963" y="1216"/>
                  </a:cubicBezTo>
                  <a:cubicBezTo>
                    <a:pt x="2982" y="1192"/>
                    <a:pt x="3008" y="1192"/>
                    <a:pt x="3015" y="1192"/>
                  </a:cubicBezTo>
                  <a:cubicBezTo>
                    <a:pt x="3054" y="1192"/>
                    <a:pt x="3072" y="1221"/>
                    <a:pt x="3062" y="1268"/>
                  </a:cubicBezTo>
                  <a:cubicBezTo>
                    <a:pt x="3053" y="1312"/>
                    <a:pt x="3022" y="1350"/>
                    <a:pt x="2978" y="1350"/>
                  </a:cubicBezTo>
                  <a:cubicBezTo>
                    <a:pt x="2950" y="1350"/>
                    <a:pt x="2942" y="1335"/>
                    <a:pt x="2939" y="1330"/>
                  </a:cubicBezTo>
                  <a:cubicBezTo>
                    <a:pt x="2923" y="1407"/>
                    <a:pt x="2923" y="1407"/>
                    <a:pt x="2923" y="1407"/>
                  </a:cubicBezTo>
                  <a:cubicBezTo>
                    <a:pt x="2877" y="1407"/>
                    <a:pt x="2877" y="1407"/>
                    <a:pt x="2877" y="1407"/>
                  </a:cubicBezTo>
                  <a:cubicBezTo>
                    <a:pt x="2922" y="1195"/>
                    <a:pt x="2922" y="1195"/>
                    <a:pt x="2922" y="1195"/>
                  </a:cubicBezTo>
                  <a:cubicBezTo>
                    <a:pt x="2966" y="1195"/>
                    <a:pt x="2966" y="1195"/>
                    <a:pt x="2966" y="1195"/>
                  </a:cubicBezTo>
                  <a:cubicBezTo>
                    <a:pt x="2966" y="1195"/>
                    <a:pt x="2966" y="1195"/>
                    <a:pt x="2966" y="1195"/>
                  </a:cubicBezTo>
                  <a:close/>
                  <a:moveTo>
                    <a:pt x="3017" y="1270"/>
                  </a:moveTo>
                  <a:cubicBezTo>
                    <a:pt x="3020" y="1252"/>
                    <a:pt x="3022" y="1221"/>
                    <a:pt x="2996" y="1221"/>
                  </a:cubicBezTo>
                  <a:cubicBezTo>
                    <a:pt x="2981" y="1221"/>
                    <a:pt x="2959" y="1232"/>
                    <a:pt x="2950" y="1273"/>
                  </a:cubicBezTo>
                  <a:cubicBezTo>
                    <a:pt x="2947" y="1282"/>
                    <a:pt x="2940" y="1321"/>
                    <a:pt x="2973" y="1321"/>
                  </a:cubicBezTo>
                  <a:cubicBezTo>
                    <a:pt x="2994" y="1321"/>
                    <a:pt x="3010" y="1300"/>
                    <a:pt x="3017" y="1270"/>
                  </a:cubicBezTo>
                  <a:moveTo>
                    <a:pt x="3119" y="1129"/>
                  </a:moveTo>
                  <a:cubicBezTo>
                    <a:pt x="3164" y="1129"/>
                    <a:pt x="3164" y="1129"/>
                    <a:pt x="3164" y="1129"/>
                  </a:cubicBezTo>
                  <a:cubicBezTo>
                    <a:pt x="3117" y="1348"/>
                    <a:pt x="3117" y="1348"/>
                    <a:pt x="3117" y="1348"/>
                  </a:cubicBezTo>
                  <a:cubicBezTo>
                    <a:pt x="3072" y="1348"/>
                    <a:pt x="3072" y="1348"/>
                    <a:pt x="3072" y="1348"/>
                  </a:cubicBezTo>
                  <a:cubicBezTo>
                    <a:pt x="3119" y="1129"/>
                    <a:pt x="3119" y="1129"/>
                    <a:pt x="3119" y="1129"/>
                  </a:cubicBezTo>
                  <a:cubicBezTo>
                    <a:pt x="3119" y="1129"/>
                    <a:pt x="3119" y="1129"/>
                    <a:pt x="3119" y="1129"/>
                  </a:cubicBezTo>
                  <a:close/>
                  <a:moveTo>
                    <a:pt x="3202" y="1283"/>
                  </a:moveTo>
                  <a:cubicBezTo>
                    <a:pt x="3200" y="1293"/>
                    <a:pt x="3193" y="1324"/>
                    <a:pt x="3225" y="1324"/>
                  </a:cubicBezTo>
                  <a:cubicBezTo>
                    <a:pt x="3236" y="1324"/>
                    <a:pt x="3248" y="1319"/>
                    <a:pt x="3256" y="1303"/>
                  </a:cubicBezTo>
                  <a:cubicBezTo>
                    <a:pt x="3297" y="1303"/>
                    <a:pt x="3297" y="1303"/>
                    <a:pt x="3297" y="1303"/>
                  </a:cubicBezTo>
                  <a:cubicBezTo>
                    <a:pt x="3295" y="1310"/>
                    <a:pt x="3291" y="1323"/>
                    <a:pt x="3275" y="1336"/>
                  </a:cubicBezTo>
                  <a:cubicBezTo>
                    <a:pt x="3261" y="1348"/>
                    <a:pt x="3240" y="1354"/>
                    <a:pt x="3218" y="1354"/>
                  </a:cubicBezTo>
                  <a:cubicBezTo>
                    <a:pt x="3205" y="1354"/>
                    <a:pt x="3180" y="1351"/>
                    <a:pt x="3168" y="1335"/>
                  </a:cubicBezTo>
                  <a:cubicBezTo>
                    <a:pt x="3157" y="1320"/>
                    <a:pt x="3155" y="1299"/>
                    <a:pt x="3161" y="1275"/>
                  </a:cubicBezTo>
                  <a:cubicBezTo>
                    <a:pt x="3166" y="1250"/>
                    <a:pt x="3178" y="1220"/>
                    <a:pt x="3208" y="1202"/>
                  </a:cubicBezTo>
                  <a:cubicBezTo>
                    <a:pt x="3222" y="1194"/>
                    <a:pt x="3237" y="1190"/>
                    <a:pt x="3254" y="1190"/>
                  </a:cubicBezTo>
                  <a:cubicBezTo>
                    <a:pt x="3276" y="1190"/>
                    <a:pt x="3300" y="1198"/>
                    <a:pt x="3308" y="1227"/>
                  </a:cubicBezTo>
                  <a:cubicBezTo>
                    <a:pt x="3314" y="1248"/>
                    <a:pt x="3309" y="1270"/>
                    <a:pt x="3305" y="1283"/>
                  </a:cubicBezTo>
                  <a:cubicBezTo>
                    <a:pt x="3202" y="1283"/>
                    <a:pt x="3202" y="1283"/>
                    <a:pt x="3202" y="1283"/>
                  </a:cubicBezTo>
                  <a:cubicBezTo>
                    <a:pt x="3202" y="1283"/>
                    <a:pt x="3202" y="1283"/>
                    <a:pt x="3202" y="1283"/>
                  </a:cubicBezTo>
                  <a:close/>
                  <a:moveTo>
                    <a:pt x="3265" y="1254"/>
                  </a:moveTo>
                  <a:cubicBezTo>
                    <a:pt x="3267" y="1248"/>
                    <a:pt x="3272" y="1220"/>
                    <a:pt x="3246" y="1220"/>
                  </a:cubicBezTo>
                  <a:cubicBezTo>
                    <a:pt x="3226" y="1220"/>
                    <a:pt x="3214" y="1236"/>
                    <a:pt x="3210" y="1254"/>
                  </a:cubicBezTo>
                  <a:cubicBezTo>
                    <a:pt x="3265" y="1254"/>
                    <a:pt x="3265" y="1254"/>
                    <a:pt x="3265" y="1254"/>
                  </a:cubicBezTo>
                  <a:cubicBezTo>
                    <a:pt x="3265" y="1254"/>
                    <a:pt x="3265" y="1254"/>
                    <a:pt x="3265" y="1254"/>
                  </a:cubicBezTo>
                  <a:close/>
                  <a:moveTo>
                    <a:pt x="3383" y="1195"/>
                  </a:moveTo>
                  <a:cubicBezTo>
                    <a:pt x="3401" y="1245"/>
                    <a:pt x="3401" y="1245"/>
                    <a:pt x="3401" y="1245"/>
                  </a:cubicBezTo>
                  <a:cubicBezTo>
                    <a:pt x="3442" y="1195"/>
                    <a:pt x="3442" y="1195"/>
                    <a:pt x="3442" y="1195"/>
                  </a:cubicBezTo>
                  <a:cubicBezTo>
                    <a:pt x="3488" y="1195"/>
                    <a:pt x="3488" y="1195"/>
                    <a:pt x="3488" y="1195"/>
                  </a:cubicBezTo>
                  <a:cubicBezTo>
                    <a:pt x="3423" y="1269"/>
                    <a:pt x="3423" y="1269"/>
                    <a:pt x="3423" y="1269"/>
                  </a:cubicBezTo>
                  <a:cubicBezTo>
                    <a:pt x="3457" y="1348"/>
                    <a:pt x="3457" y="1348"/>
                    <a:pt x="3457" y="1348"/>
                  </a:cubicBezTo>
                  <a:cubicBezTo>
                    <a:pt x="3404" y="1348"/>
                    <a:pt x="3404" y="1348"/>
                    <a:pt x="3404" y="1348"/>
                  </a:cubicBezTo>
                  <a:cubicBezTo>
                    <a:pt x="3385" y="1292"/>
                    <a:pt x="3385" y="1292"/>
                    <a:pt x="3385" y="1292"/>
                  </a:cubicBezTo>
                  <a:cubicBezTo>
                    <a:pt x="3342" y="1348"/>
                    <a:pt x="3342" y="1348"/>
                    <a:pt x="3342" y="1348"/>
                  </a:cubicBezTo>
                  <a:cubicBezTo>
                    <a:pt x="3295" y="1348"/>
                    <a:pt x="3295" y="1348"/>
                    <a:pt x="3295" y="1348"/>
                  </a:cubicBezTo>
                  <a:cubicBezTo>
                    <a:pt x="3364" y="1266"/>
                    <a:pt x="3364" y="1266"/>
                    <a:pt x="3364" y="1266"/>
                  </a:cubicBezTo>
                  <a:cubicBezTo>
                    <a:pt x="3329" y="1195"/>
                    <a:pt x="3329" y="1195"/>
                    <a:pt x="3329" y="1195"/>
                  </a:cubicBezTo>
                  <a:cubicBezTo>
                    <a:pt x="3383" y="1195"/>
                    <a:pt x="3383" y="1195"/>
                    <a:pt x="3383" y="1195"/>
                  </a:cubicBezTo>
                  <a:cubicBezTo>
                    <a:pt x="3383" y="1195"/>
                    <a:pt x="3383" y="1195"/>
                    <a:pt x="3383" y="1195"/>
                  </a:cubicBezTo>
                  <a:close/>
                  <a:moveTo>
                    <a:pt x="3509" y="1194"/>
                  </a:moveTo>
                  <a:cubicBezTo>
                    <a:pt x="3554" y="1194"/>
                    <a:pt x="3554" y="1194"/>
                    <a:pt x="3554" y="1194"/>
                  </a:cubicBezTo>
                  <a:cubicBezTo>
                    <a:pt x="3521" y="1348"/>
                    <a:pt x="3521" y="1348"/>
                    <a:pt x="3521" y="1348"/>
                  </a:cubicBezTo>
                  <a:cubicBezTo>
                    <a:pt x="3476" y="1348"/>
                    <a:pt x="3476" y="1348"/>
                    <a:pt x="3476" y="1348"/>
                  </a:cubicBezTo>
                  <a:cubicBezTo>
                    <a:pt x="3509" y="1194"/>
                    <a:pt x="3509" y="1194"/>
                    <a:pt x="3509" y="1194"/>
                  </a:cubicBezTo>
                  <a:cubicBezTo>
                    <a:pt x="3509" y="1194"/>
                    <a:pt x="3509" y="1194"/>
                    <a:pt x="3509" y="1194"/>
                  </a:cubicBezTo>
                  <a:close/>
                  <a:moveTo>
                    <a:pt x="3521" y="1129"/>
                  </a:moveTo>
                  <a:cubicBezTo>
                    <a:pt x="3569" y="1129"/>
                    <a:pt x="3569" y="1129"/>
                    <a:pt x="3569" y="1129"/>
                  </a:cubicBezTo>
                  <a:cubicBezTo>
                    <a:pt x="3561" y="1168"/>
                    <a:pt x="3561" y="1168"/>
                    <a:pt x="3561" y="1168"/>
                  </a:cubicBezTo>
                  <a:cubicBezTo>
                    <a:pt x="3513" y="1168"/>
                    <a:pt x="3513" y="1168"/>
                    <a:pt x="3513" y="1168"/>
                  </a:cubicBezTo>
                  <a:cubicBezTo>
                    <a:pt x="3521" y="1129"/>
                    <a:pt x="3521" y="1129"/>
                    <a:pt x="3521" y="1129"/>
                  </a:cubicBezTo>
                  <a:cubicBezTo>
                    <a:pt x="3521" y="1129"/>
                    <a:pt x="3521" y="1129"/>
                    <a:pt x="3521" y="1129"/>
                  </a:cubicBezTo>
                  <a:close/>
                  <a:moveTo>
                    <a:pt x="3649" y="1346"/>
                  </a:moveTo>
                  <a:cubicBezTo>
                    <a:pt x="3634" y="1350"/>
                    <a:pt x="3621" y="1351"/>
                    <a:pt x="3614" y="1351"/>
                  </a:cubicBezTo>
                  <a:cubicBezTo>
                    <a:pt x="3568" y="1351"/>
                    <a:pt x="3575" y="1322"/>
                    <a:pt x="3577" y="1310"/>
                  </a:cubicBezTo>
                  <a:cubicBezTo>
                    <a:pt x="3595" y="1225"/>
                    <a:pt x="3595" y="1225"/>
                    <a:pt x="3595" y="1225"/>
                  </a:cubicBezTo>
                  <a:cubicBezTo>
                    <a:pt x="3565" y="1225"/>
                    <a:pt x="3565" y="1225"/>
                    <a:pt x="3565" y="1225"/>
                  </a:cubicBezTo>
                  <a:cubicBezTo>
                    <a:pt x="3572" y="1196"/>
                    <a:pt x="3572" y="1196"/>
                    <a:pt x="3572" y="1196"/>
                  </a:cubicBezTo>
                  <a:cubicBezTo>
                    <a:pt x="3601" y="1196"/>
                    <a:pt x="3601" y="1196"/>
                    <a:pt x="3601" y="1196"/>
                  </a:cubicBezTo>
                  <a:cubicBezTo>
                    <a:pt x="3608" y="1166"/>
                    <a:pt x="3608" y="1166"/>
                    <a:pt x="3608" y="1166"/>
                  </a:cubicBezTo>
                  <a:cubicBezTo>
                    <a:pt x="3656" y="1149"/>
                    <a:pt x="3656" y="1149"/>
                    <a:pt x="3656" y="1149"/>
                  </a:cubicBezTo>
                  <a:cubicBezTo>
                    <a:pt x="3646" y="1196"/>
                    <a:pt x="3646" y="1196"/>
                    <a:pt x="3646" y="1196"/>
                  </a:cubicBezTo>
                  <a:cubicBezTo>
                    <a:pt x="3682" y="1196"/>
                    <a:pt x="3682" y="1196"/>
                    <a:pt x="3682" y="1196"/>
                  </a:cubicBezTo>
                  <a:cubicBezTo>
                    <a:pt x="3676" y="1225"/>
                    <a:pt x="3676" y="1225"/>
                    <a:pt x="3676" y="1225"/>
                  </a:cubicBezTo>
                  <a:cubicBezTo>
                    <a:pt x="3640" y="1225"/>
                    <a:pt x="3640" y="1225"/>
                    <a:pt x="3640" y="1225"/>
                  </a:cubicBezTo>
                  <a:cubicBezTo>
                    <a:pt x="3625" y="1295"/>
                    <a:pt x="3625" y="1295"/>
                    <a:pt x="3625" y="1295"/>
                  </a:cubicBezTo>
                  <a:cubicBezTo>
                    <a:pt x="3622" y="1309"/>
                    <a:pt x="3620" y="1317"/>
                    <a:pt x="3640" y="1317"/>
                  </a:cubicBezTo>
                  <a:cubicBezTo>
                    <a:pt x="3647" y="1317"/>
                    <a:pt x="3650" y="1317"/>
                    <a:pt x="3656" y="1317"/>
                  </a:cubicBezTo>
                  <a:cubicBezTo>
                    <a:pt x="3649" y="1346"/>
                    <a:pt x="3649" y="1346"/>
                    <a:pt x="3649" y="1346"/>
                  </a:cubicBezTo>
                  <a:cubicBezTo>
                    <a:pt x="3649" y="1346"/>
                    <a:pt x="3649" y="1346"/>
                    <a:pt x="3649" y="1346"/>
                  </a:cubicBezTo>
                  <a:close/>
                  <a:moveTo>
                    <a:pt x="3741" y="1195"/>
                  </a:moveTo>
                  <a:cubicBezTo>
                    <a:pt x="3752" y="1301"/>
                    <a:pt x="3752" y="1301"/>
                    <a:pt x="3752" y="1301"/>
                  </a:cubicBezTo>
                  <a:cubicBezTo>
                    <a:pt x="3809" y="1195"/>
                    <a:pt x="3809" y="1195"/>
                    <a:pt x="3809" y="1195"/>
                  </a:cubicBezTo>
                  <a:cubicBezTo>
                    <a:pt x="3854" y="1195"/>
                    <a:pt x="3854" y="1195"/>
                    <a:pt x="3854" y="1195"/>
                  </a:cubicBezTo>
                  <a:cubicBezTo>
                    <a:pt x="3764" y="1345"/>
                    <a:pt x="3764" y="1345"/>
                    <a:pt x="3764" y="1345"/>
                  </a:cubicBezTo>
                  <a:cubicBezTo>
                    <a:pt x="3732" y="1406"/>
                    <a:pt x="3732" y="1406"/>
                    <a:pt x="3732" y="1406"/>
                  </a:cubicBezTo>
                  <a:cubicBezTo>
                    <a:pt x="3687" y="1406"/>
                    <a:pt x="3687" y="1406"/>
                    <a:pt x="3687" y="1406"/>
                  </a:cubicBezTo>
                  <a:cubicBezTo>
                    <a:pt x="3719" y="1348"/>
                    <a:pt x="3719" y="1348"/>
                    <a:pt x="3719" y="1348"/>
                  </a:cubicBezTo>
                  <a:cubicBezTo>
                    <a:pt x="3693" y="1195"/>
                    <a:pt x="3693" y="1195"/>
                    <a:pt x="3693" y="1195"/>
                  </a:cubicBezTo>
                  <a:cubicBezTo>
                    <a:pt x="3741" y="1195"/>
                    <a:pt x="3741" y="1195"/>
                    <a:pt x="3741" y="1195"/>
                  </a:cubicBezTo>
                  <a:cubicBezTo>
                    <a:pt x="3741" y="1195"/>
                    <a:pt x="3741" y="1195"/>
                    <a:pt x="3741" y="1195"/>
                  </a:cubicBezTo>
                  <a:close/>
                  <a:moveTo>
                    <a:pt x="3933" y="1145"/>
                  </a:moveTo>
                  <a:cubicBezTo>
                    <a:pt x="3899" y="1145"/>
                    <a:pt x="3899" y="1145"/>
                    <a:pt x="3899" y="1145"/>
                  </a:cubicBezTo>
                  <a:cubicBezTo>
                    <a:pt x="3902" y="1129"/>
                    <a:pt x="3902" y="1129"/>
                    <a:pt x="3902" y="1129"/>
                  </a:cubicBezTo>
                  <a:cubicBezTo>
                    <a:pt x="3990" y="1129"/>
                    <a:pt x="3990" y="1129"/>
                    <a:pt x="3990" y="1129"/>
                  </a:cubicBezTo>
                  <a:cubicBezTo>
                    <a:pt x="3987" y="1145"/>
                    <a:pt x="3987" y="1145"/>
                    <a:pt x="3987" y="1145"/>
                  </a:cubicBezTo>
                  <a:cubicBezTo>
                    <a:pt x="3953" y="1145"/>
                    <a:pt x="3953" y="1145"/>
                    <a:pt x="3953" y="1145"/>
                  </a:cubicBezTo>
                  <a:cubicBezTo>
                    <a:pt x="3936" y="1225"/>
                    <a:pt x="3936" y="1225"/>
                    <a:pt x="3936" y="1225"/>
                  </a:cubicBezTo>
                  <a:cubicBezTo>
                    <a:pt x="3916" y="1225"/>
                    <a:pt x="3916" y="1225"/>
                    <a:pt x="3916" y="1225"/>
                  </a:cubicBezTo>
                  <a:cubicBezTo>
                    <a:pt x="3933" y="1145"/>
                    <a:pt x="3933" y="1145"/>
                    <a:pt x="3933" y="1145"/>
                  </a:cubicBezTo>
                  <a:cubicBezTo>
                    <a:pt x="3933" y="1145"/>
                    <a:pt x="3933" y="1145"/>
                    <a:pt x="3933" y="1145"/>
                  </a:cubicBezTo>
                  <a:close/>
                  <a:moveTo>
                    <a:pt x="3999" y="1129"/>
                  </a:moveTo>
                  <a:cubicBezTo>
                    <a:pt x="4031" y="1129"/>
                    <a:pt x="4031" y="1129"/>
                    <a:pt x="4031" y="1129"/>
                  </a:cubicBezTo>
                  <a:cubicBezTo>
                    <a:pt x="4036" y="1200"/>
                    <a:pt x="4036" y="1200"/>
                    <a:pt x="4036" y="1200"/>
                  </a:cubicBezTo>
                  <a:cubicBezTo>
                    <a:pt x="4072" y="1129"/>
                    <a:pt x="4072" y="1129"/>
                    <a:pt x="4072" y="1129"/>
                  </a:cubicBezTo>
                  <a:cubicBezTo>
                    <a:pt x="4103" y="1129"/>
                    <a:pt x="4103" y="1129"/>
                    <a:pt x="4103" y="1129"/>
                  </a:cubicBezTo>
                  <a:cubicBezTo>
                    <a:pt x="4083" y="1225"/>
                    <a:pt x="4083" y="1225"/>
                    <a:pt x="4083" y="1225"/>
                  </a:cubicBezTo>
                  <a:cubicBezTo>
                    <a:pt x="4063" y="1225"/>
                    <a:pt x="4063" y="1225"/>
                    <a:pt x="4063" y="1225"/>
                  </a:cubicBezTo>
                  <a:cubicBezTo>
                    <a:pt x="4080" y="1143"/>
                    <a:pt x="4080" y="1143"/>
                    <a:pt x="4080" y="1143"/>
                  </a:cubicBezTo>
                  <a:cubicBezTo>
                    <a:pt x="4038" y="1225"/>
                    <a:pt x="4038" y="1225"/>
                    <a:pt x="4038" y="1225"/>
                  </a:cubicBezTo>
                  <a:cubicBezTo>
                    <a:pt x="4021" y="1225"/>
                    <a:pt x="4021" y="1225"/>
                    <a:pt x="4021" y="1225"/>
                  </a:cubicBezTo>
                  <a:cubicBezTo>
                    <a:pt x="4014" y="1143"/>
                    <a:pt x="4014" y="1143"/>
                    <a:pt x="4014" y="1143"/>
                  </a:cubicBezTo>
                  <a:cubicBezTo>
                    <a:pt x="3997" y="1225"/>
                    <a:pt x="3997" y="1225"/>
                    <a:pt x="3997" y="1225"/>
                  </a:cubicBezTo>
                  <a:cubicBezTo>
                    <a:pt x="3978" y="1225"/>
                    <a:pt x="3978" y="1225"/>
                    <a:pt x="3978" y="1225"/>
                  </a:cubicBezTo>
                  <a:cubicBezTo>
                    <a:pt x="3999" y="1129"/>
                    <a:pt x="3999" y="1129"/>
                    <a:pt x="3999" y="1129"/>
                  </a:cubicBezTo>
                  <a:cubicBezTo>
                    <a:pt x="3999" y="1129"/>
                    <a:pt x="3999" y="1129"/>
                    <a:pt x="3999" y="1129"/>
                  </a:cubicBezTo>
                  <a:close/>
                </a:path>
              </a:pathLst>
            </a:custGeom>
            <a:solidFill>
              <a:schemeClr val="bg1"/>
            </a:solidFill>
            <a:ln w="9525">
              <a:noFill/>
              <a:round/>
              <a:headEnd/>
              <a:tailEnd/>
            </a:ln>
          </p:spPr>
          <p:txBody>
            <a:bodyPr/>
            <a:lstStyle/>
            <a:p>
              <a:endParaRPr lang="en-GB"/>
            </a:p>
          </p:txBody>
        </p:sp>
        <p:sp>
          <p:nvSpPr>
            <p:cNvPr id="12" name="Freeform 9"/>
            <p:cNvSpPr>
              <a:spLocks noEditPoints="1"/>
            </p:cNvSpPr>
            <p:nvPr userDrawn="1"/>
          </p:nvSpPr>
          <p:spPr bwMode="gray">
            <a:xfrm>
              <a:off x="68" y="0"/>
              <a:ext cx="1723" cy="964"/>
            </a:xfrm>
            <a:custGeom>
              <a:avLst/>
              <a:gdLst>
                <a:gd name="T0" fmla="*/ 231 w 2268"/>
                <a:gd name="T1" fmla="*/ 327 h 1269"/>
                <a:gd name="T2" fmla="*/ 0 w 2268"/>
                <a:gd name="T3" fmla="*/ 327 h 1269"/>
                <a:gd name="T4" fmla="*/ 0 w 2268"/>
                <a:gd name="T5" fmla="*/ 0 h 1269"/>
                <a:gd name="T6" fmla="*/ 231 w 2268"/>
                <a:gd name="T7" fmla="*/ 0 h 1269"/>
                <a:gd name="T8" fmla="*/ 231 w 2268"/>
                <a:gd name="T9" fmla="*/ 327 h 1269"/>
                <a:gd name="T10" fmla="*/ 2268 w 2268"/>
                <a:gd name="T11" fmla="*/ 0 h 1269"/>
                <a:gd name="T12" fmla="*/ 2036 w 2268"/>
                <a:gd name="T13" fmla="*/ 0 h 1269"/>
                <a:gd name="T14" fmla="*/ 2036 w 2268"/>
                <a:gd name="T15" fmla="*/ 327 h 1269"/>
                <a:gd name="T16" fmla="*/ 2268 w 2268"/>
                <a:gd name="T17" fmla="*/ 327 h 1269"/>
                <a:gd name="T18" fmla="*/ 2268 w 2268"/>
                <a:gd name="T19" fmla="*/ 0 h 1269"/>
                <a:gd name="T20" fmla="*/ 231 w 2268"/>
                <a:gd name="T21" fmla="*/ 942 h 1269"/>
                <a:gd name="T22" fmla="*/ 0 w 2268"/>
                <a:gd name="T23" fmla="*/ 942 h 1269"/>
                <a:gd name="T24" fmla="*/ 0 w 2268"/>
                <a:gd name="T25" fmla="*/ 1269 h 1269"/>
                <a:gd name="T26" fmla="*/ 231 w 2268"/>
                <a:gd name="T27" fmla="*/ 1269 h 1269"/>
                <a:gd name="T28" fmla="*/ 231 w 2268"/>
                <a:gd name="T29" fmla="*/ 942 h 1269"/>
                <a:gd name="T30" fmla="*/ 2268 w 2268"/>
                <a:gd name="T31" fmla="*/ 942 h 1269"/>
                <a:gd name="T32" fmla="*/ 2036 w 2268"/>
                <a:gd name="T33" fmla="*/ 942 h 1269"/>
                <a:gd name="T34" fmla="*/ 2036 w 2268"/>
                <a:gd name="T35" fmla="*/ 1269 h 1269"/>
                <a:gd name="T36" fmla="*/ 2268 w 2268"/>
                <a:gd name="T37" fmla="*/ 1269 h 1269"/>
                <a:gd name="T38" fmla="*/ 2268 w 2268"/>
                <a:gd name="T39" fmla="*/ 942 h 12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68"/>
                <a:gd name="T61" fmla="*/ 0 h 1269"/>
                <a:gd name="T62" fmla="*/ 2268 w 2268"/>
                <a:gd name="T63" fmla="*/ 1269 h 12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68" h="1269">
                  <a:moveTo>
                    <a:pt x="231" y="327"/>
                  </a:moveTo>
                  <a:lnTo>
                    <a:pt x="0" y="327"/>
                  </a:lnTo>
                  <a:lnTo>
                    <a:pt x="0" y="0"/>
                  </a:lnTo>
                  <a:lnTo>
                    <a:pt x="231" y="0"/>
                  </a:lnTo>
                  <a:lnTo>
                    <a:pt x="231" y="327"/>
                  </a:lnTo>
                  <a:close/>
                  <a:moveTo>
                    <a:pt x="2268" y="0"/>
                  </a:moveTo>
                  <a:lnTo>
                    <a:pt x="2036" y="0"/>
                  </a:lnTo>
                  <a:lnTo>
                    <a:pt x="2036" y="327"/>
                  </a:lnTo>
                  <a:lnTo>
                    <a:pt x="2268" y="327"/>
                  </a:lnTo>
                  <a:lnTo>
                    <a:pt x="2268" y="0"/>
                  </a:lnTo>
                  <a:close/>
                  <a:moveTo>
                    <a:pt x="231" y="942"/>
                  </a:moveTo>
                  <a:lnTo>
                    <a:pt x="0" y="942"/>
                  </a:lnTo>
                  <a:lnTo>
                    <a:pt x="0" y="1269"/>
                  </a:lnTo>
                  <a:lnTo>
                    <a:pt x="231" y="1269"/>
                  </a:lnTo>
                  <a:lnTo>
                    <a:pt x="231" y="942"/>
                  </a:lnTo>
                  <a:close/>
                  <a:moveTo>
                    <a:pt x="2268" y="942"/>
                  </a:moveTo>
                  <a:lnTo>
                    <a:pt x="2036" y="942"/>
                  </a:lnTo>
                  <a:lnTo>
                    <a:pt x="2036" y="1269"/>
                  </a:lnTo>
                  <a:lnTo>
                    <a:pt x="2268" y="1269"/>
                  </a:lnTo>
                  <a:lnTo>
                    <a:pt x="2268" y="942"/>
                  </a:lnTo>
                  <a:close/>
                </a:path>
              </a:pathLst>
            </a:custGeom>
            <a:noFill/>
            <a:ln w="9525">
              <a:noFill/>
              <a:round/>
              <a:headEnd/>
              <a:tailEnd/>
            </a:ln>
          </p:spPr>
          <p:txBody>
            <a:bodyPr/>
            <a:lstStyle/>
            <a:p>
              <a:endParaRPr lang="en-GB"/>
            </a:p>
          </p:txBody>
        </p:sp>
      </p:grpSp>
      <p:pic>
        <p:nvPicPr>
          <p:cNvPr id="10" name="Afbeelding 7" descr="Plexus_logo w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908390" y="591826"/>
            <a:ext cx="1447586" cy="42281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 name="Text Placeholder 50"/>
          <p:cNvSpPr>
            <a:spLocks noGrp="1"/>
          </p:cNvSpPr>
          <p:nvPr>
            <p:ph type="body" idx="1"/>
          </p:nvPr>
        </p:nvSpPr>
        <p:spPr bwMode="gray">
          <a:xfrm>
            <a:off x="179512" y="1124745"/>
            <a:ext cx="8712968" cy="4968552"/>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smtClean="0"/>
          </a:p>
        </p:txBody>
      </p:sp>
      <p:grpSp>
        <p:nvGrpSpPr>
          <p:cNvPr id="2" name="Group 17"/>
          <p:cNvGrpSpPr/>
          <p:nvPr/>
        </p:nvGrpSpPr>
        <p:grpSpPr bwMode="gray">
          <a:xfrm>
            <a:off x="179512" y="1124744"/>
            <a:ext cx="8712968" cy="4968552"/>
            <a:chOff x="179512" y="1124744"/>
            <a:chExt cx="8712968" cy="4968552"/>
          </a:xfrm>
          <a:noFill/>
        </p:grpSpPr>
        <p:sp>
          <p:nvSpPr>
            <p:cNvPr id="29" name="Rectangle 28"/>
            <p:cNvSpPr>
              <a:spLocks noChangeArrowheads="1"/>
            </p:cNvSpPr>
            <p:nvPr userDrawn="1"/>
          </p:nvSpPr>
          <p:spPr bwMode="gray">
            <a:xfrm>
              <a:off x="179512" y="1125120"/>
              <a:ext cx="8712968" cy="4968000"/>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nl-NL" sz="1800" kern="1200" noProof="0" smtClean="0">
                <a:solidFill>
                  <a:schemeClr val="tx1"/>
                </a:solidFill>
                <a:latin typeface="+mn-lt"/>
                <a:ea typeface="+mn-ea"/>
                <a:cs typeface="+mn-cs"/>
              </a:endParaRPr>
            </a:p>
          </p:txBody>
        </p:sp>
        <p:sp>
          <p:nvSpPr>
            <p:cNvPr id="30" name="Rectangle 29"/>
            <p:cNvSpPr>
              <a:spLocks noChangeArrowheads="1"/>
            </p:cNvSpPr>
            <p:nvPr userDrawn="1"/>
          </p:nvSpPr>
          <p:spPr bwMode="gray">
            <a:xfrm>
              <a:off x="4428240" y="1124744"/>
              <a:ext cx="216000" cy="4968552"/>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nl-NL" sz="1800" kern="1200" noProof="0" smtClean="0">
                <a:solidFill>
                  <a:schemeClr val="tx1"/>
                </a:solidFill>
                <a:latin typeface="+mn-lt"/>
                <a:ea typeface="+mn-ea"/>
                <a:cs typeface="+mn-cs"/>
              </a:endParaRPr>
            </a:p>
          </p:txBody>
        </p:sp>
        <p:sp>
          <p:nvSpPr>
            <p:cNvPr id="31" name="Rectangle 30"/>
            <p:cNvSpPr>
              <a:spLocks noChangeArrowheads="1"/>
            </p:cNvSpPr>
            <p:nvPr userDrawn="1"/>
          </p:nvSpPr>
          <p:spPr bwMode="gray">
            <a:xfrm rot="5400000">
              <a:off x="4428240" y="-747120"/>
              <a:ext cx="216000" cy="8712480"/>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nl-NL" sz="1800" kern="1200" noProof="0" smtClean="0">
                <a:solidFill>
                  <a:schemeClr val="tx1"/>
                </a:solidFill>
                <a:latin typeface="+mn-lt"/>
                <a:ea typeface="+mn-ea"/>
                <a:cs typeface="+mn-cs"/>
              </a:endParaRPr>
            </a:p>
          </p:txBody>
        </p:sp>
        <p:sp>
          <p:nvSpPr>
            <p:cNvPr id="32" name="Rectangle 31"/>
            <p:cNvSpPr>
              <a:spLocks noChangeArrowheads="1"/>
            </p:cNvSpPr>
            <p:nvPr userDrawn="1"/>
          </p:nvSpPr>
          <p:spPr bwMode="gray">
            <a:xfrm>
              <a:off x="2196120" y="1124744"/>
              <a:ext cx="216000" cy="4968552"/>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nl-NL" sz="1800" kern="1200" noProof="0" smtClean="0">
                <a:solidFill>
                  <a:schemeClr val="tx1"/>
                </a:solidFill>
                <a:latin typeface="+mn-lt"/>
                <a:ea typeface="+mn-ea"/>
                <a:cs typeface="+mn-cs"/>
              </a:endParaRPr>
            </a:p>
          </p:txBody>
        </p:sp>
        <p:sp>
          <p:nvSpPr>
            <p:cNvPr id="33" name="Rectangle 32"/>
            <p:cNvSpPr>
              <a:spLocks noChangeArrowheads="1"/>
            </p:cNvSpPr>
            <p:nvPr userDrawn="1"/>
          </p:nvSpPr>
          <p:spPr bwMode="gray">
            <a:xfrm>
              <a:off x="6660360" y="1124744"/>
              <a:ext cx="216000" cy="4968552"/>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nl-NL" sz="1800" kern="1200" noProof="0" smtClean="0">
                <a:solidFill>
                  <a:schemeClr val="tx1"/>
                </a:solidFill>
                <a:latin typeface="+mn-lt"/>
                <a:ea typeface="+mn-ea"/>
                <a:cs typeface="+mn-cs"/>
              </a:endParaRPr>
            </a:p>
          </p:txBody>
        </p:sp>
      </p:grpSp>
      <p:grpSp>
        <p:nvGrpSpPr>
          <p:cNvPr id="3" name="Group 47"/>
          <p:cNvGrpSpPr/>
          <p:nvPr/>
        </p:nvGrpSpPr>
        <p:grpSpPr bwMode="gray">
          <a:xfrm>
            <a:off x="0" y="836712"/>
            <a:ext cx="9144000" cy="5544616"/>
            <a:chOff x="0" y="836712"/>
            <a:chExt cx="9144000" cy="5544616"/>
          </a:xfrm>
          <a:noFill/>
        </p:grpSpPr>
        <p:sp>
          <p:nvSpPr>
            <p:cNvPr id="24" name="Rectangle 23"/>
            <p:cNvSpPr>
              <a:spLocks noChangeArrowheads="1"/>
            </p:cNvSpPr>
            <p:nvPr userDrawn="1"/>
          </p:nvSpPr>
          <p:spPr bwMode="gray">
            <a:xfrm rot="16200000">
              <a:off x="4426396" y="944728"/>
              <a:ext cx="288032"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sp>
          <p:nvSpPr>
            <p:cNvPr id="25" name="Rectangle 5"/>
            <p:cNvSpPr>
              <a:spLocks noChangeArrowheads="1"/>
            </p:cNvSpPr>
            <p:nvPr userDrawn="1"/>
          </p:nvSpPr>
          <p:spPr bwMode="gray">
            <a:xfrm rot="16200000">
              <a:off x="4426397" y="6201312"/>
              <a:ext cx="288032"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sp>
          <p:nvSpPr>
            <p:cNvPr id="26" name="Rectangle 4"/>
            <p:cNvSpPr/>
            <p:nvPr userDrawn="1"/>
          </p:nvSpPr>
          <p:spPr bwMode="gray">
            <a:xfrm flipV="1">
              <a:off x="0" y="3573120"/>
              <a:ext cx="180000"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sp>
          <p:nvSpPr>
            <p:cNvPr id="27" name="Rectangle 26"/>
            <p:cNvSpPr/>
            <p:nvPr userDrawn="1"/>
          </p:nvSpPr>
          <p:spPr bwMode="gray">
            <a:xfrm>
              <a:off x="8892480" y="3573120"/>
              <a:ext cx="251520"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grpSp>
      <p:sp>
        <p:nvSpPr>
          <p:cNvPr id="22" name="Freeform 20"/>
          <p:cNvSpPr>
            <a:spLocks noChangeAspect="1"/>
          </p:cNvSpPr>
          <p:nvPr/>
        </p:nvSpPr>
        <p:spPr bwMode="gray">
          <a:xfrm>
            <a:off x="1" y="1"/>
            <a:ext cx="9140825" cy="835025"/>
          </a:xfrm>
          <a:custGeom>
            <a:avLst/>
            <a:gdLst/>
            <a:ahLst/>
            <a:cxnLst>
              <a:cxn ang="0">
                <a:pos x="0" y="0"/>
              </a:cxn>
              <a:cxn ang="0">
                <a:pos x="0" y="1729"/>
              </a:cxn>
              <a:cxn ang="0">
                <a:pos x="18422" y="1729"/>
              </a:cxn>
              <a:cxn ang="0">
                <a:pos x="18935" y="0"/>
              </a:cxn>
              <a:cxn ang="0">
                <a:pos x="0" y="0"/>
              </a:cxn>
            </a:cxnLst>
            <a:rect l="0" t="0" r="r" b="b"/>
            <a:pathLst>
              <a:path w="18935" h="1729">
                <a:moveTo>
                  <a:pt x="0" y="0"/>
                </a:moveTo>
                <a:lnTo>
                  <a:pt x="0" y="1729"/>
                </a:lnTo>
                <a:lnTo>
                  <a:pt x="18422" y="1729"/>
                </a:lnTo>
                <a:lnTo>
                  <a:pt x="18935"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34" name="Line 10"/>
          <p:cNvSpPr>
            <a:spLocks noChangeShapeType="1"/>
          </p:cNvSpPr>
          <p:nvPr/>
        </p:nvSpPr>
        <p:spPr bwMode="gray">
          <a:xfrm>
            <a:off x="179512" y="6381332"/>
            <a:ext cx="8712968" cy="0"/>
          </a:xfrm>
          <a:prstGeom prst="line">
            <a:avLst/>
          </a:prstGeom>
          <a:noFill/>
          <a:ln w="3175">
            <a:solidFill>
              <a:schemeClr val="tx1"/>
            </a:solidFill>
            <a:round/>
            <a:headEnd/>
            <a:tailEnd/>
          </a:ln>
        </p:spPr>
        <p:txBody>
          <a:bodyPr/>
          <a:lstStyle/>
          <a:p>
            <a:endParaRPr lang="en-GB" dirty="0"/>
          </a:p>
        </p:txBody>
      </p:sp>
      <p:sp>
        <p:nvSpPr>
          <p:cNvPr id="36" name="Rectangle 35"/>
          <p:cNvSpPr/>
          <p:nvPr/>
        </p:nvSpPr>
        <p:spPr bwMode="gray">
          <a:xfrm>
            <a:off x="8389560" y="6381332"/>
            <a:ext cx="502920" cy="280800"/>
          </a:xfrm>
          <a:prstGeom prst="rect">
            <a:avLst/>
          </a:prstGeom>
          <a:ln>
            <a:miter lim="800000"/>
            <a:headEnd/>
            <a:tailEnd/>
          </a:ln>
        </p:spPr>
        <p:txBody>
          <a:bodyPr vert="horz" wrap="square" lIns="72000" tIns="72000" rIns="0" bIns="0" numCol="1" anchor="t" anchorCtr="0" compatLnSpc="1">
            <a:prstTxWarp prst="textNoShape">
              <a:avLst/>
            </a:prstTxWarp>
          </a:bodyPr>
          <a:lstStyle/>
          <a:p>
            <a:pPr algn="r" rtl="0" fontAlgn="base">
              <a:spcBef>
                <a:spcPct val="40000"/>
              </a:spcBef>
              <a:spcAft>
                <a:spcPct val="0"/>
              </a:spcAft>
            </a:pPr>
            <a:fld id="{358FC8E3-FE67-4452-9F4E-9A47A20D0542}" type="slidenum">
              <a:rPr lang="nl-NL" sz="900" kern="1200" noProof="0" smtClean="0">
                <a:solidFill>
                  <a:srgbClr val="00338D"/>
                </a:solidFill>
                <a:latin typeface="Arial"/>
                <a:ea typeface="+mn-ea"/>
                <a:cs typeface="Arial" charset="0"/>
              </a:rPr>
              <a:pPr algn="r" rtl="0" fontAlgn="base">
                <a:spcBef>
                  <a:spcPct val="40000"/>
                </a:spcBef>
                <a:spcAft>
                  <a:spcPct val="0"/>
                </a:spcAft>
              </a:pPr>
              <a:t>‹#›</a:t>
            </a:fld>
            <a:endParaRPr lang="nl-NL" sz="900" kern="1200" dirty="0">
              <a:solidFill>
                <a:srgbClr val="00338D"/>
              </a:solidFill>
              <a:latin typeface="Arial"/>
              <a:ea typeface="+mn-ea"/>
              <a:cs typeface="Arial" charset="0"/>
            </a:endParaRPr>
          </a:p>
        </p:txBody>
      </p:sp>
      <p:sp>
        <p:nvSpPr>
          <p:cNvPr id="46" name="Title Placeholder 45"/>
          <p:cNvSpPr>
            <a:spLocks noGrp="1"/>
          </p:cNvSpPr>
          <p:nvPr>
            <p:ph type="title"/>
          </p:nvPr>
        </p:nvSpPr>
        <p:spPr bwMode="gray">
          <a:xfrm>
            <a:off x="179512" y="116632"/>
            <a:ext cx="8712968" cy="576064"/>
          </a:xfrm>
          <a:prstGeom prst="rect">
            <a:avLst/>
          </a:prstGeom>
          <a:noFill/>
          <a:ln w="9525">
            <a:noFill/>
            <a:miter lim="800000"/>
            <a:headEnd/>
            <a:tailEnd/>
          </a:ln>
        </p:spPr>
        <p:txBody>
          <a:bodyPr vert="horz" wrap="square" lIns="0" tIns="0" rIns="0" bIns="0" numCol="1" anchor="ctr" anchorCtr="0" compatLnSpc="1">
            <a:prstTxWarp prst="textNoShape">
              <a:avLst/>
            </a:prstTxWarp>
            <a:noAutofit/>
          </a:bodyPr>
          <a:lstStyle/>
          <a:p>
            <a:pPr lvl="0"/>
            <a:r>
              <a:rPr lang="en-US" noProof="0" smtClean="0"/>
              <a:t>Click to edit Master title style</a:t>
            </a:r>
            <a:endParaRPr lang="nl-NL" noProof="0" dirty="0"/>
          </a:p>
        </p:txBody>
      </p:sp>
      <p:sp>
        <p:nvSpPr>
          <p:cNvPr id="20" name="Text Box 8"/>
          <p:cNvSpPr txBox="1">
            <a:spLocks noChangeArrowheads="1"/>
          </p:cNvSpPr>
          <p:nvPr>
            <p:custDataLst>
              <p:tags r:id="rId36"/>
            </p:custDataLst>
          </p:nvPr>
        </p:nvSpPr>
        <p:spPr bwMode="gray">
          <a:xfrm>
            <a:off x="194471" y="6381331"/>
            <a:ext cx="7566841" cy="476671"/>
          </a:xfrm>
          <a:prstGeom prst="rect">
            <a:avLst/>
          </a:prstGeom>
          <a:noFill/>
          <a:ln w="9525">
            <a:noFill/>
            <a:miter lim="800000"/>
            <a:headEnd/>
            <a:tailEnd/>
          </a:ln>
          <a:effectLst/>
        </p:spPr>
        <p:txBody>
          <a:bodyPr wrap="square" lIns="0" tIns="72000" rIns="0" bIns="0">
            <a:noAutofit/>
          </a:bodyPr>
          <a:lstStyle/>
          <a:p>
            <a:pPr marL="0" marR="0" indent="0" algn="l" defTabSz="914400" rtl="0" eaLnBrk="1" fontAlgn="auto" latinLnBrk="0" hangingPunct="1">
              <a:lnSpc>
                <a:spcPct val="100000"/>
              </a:lnSpc>
              <a:spcBef>
                <a:spcPct val="40000"/>
              </a:spcBef>
              <a:spcAft>
                <a:spcPts val="0"/>
              </a:spcAft>
              <a:buClrTx/>
              <a:buSzTx/>
              <a:buFontTx/>
              <a:buNone/>
              <a:tabLst/>
              <a:defRPr/>
            </a:pPr>
            <a:r>
              <a:rPr lang="en-US" sz="700" smtClean="0">
                <a:solidFill>
                  <a:srgbClr val="00338D"/>
                </a:solidFill>
                <a:latin typeface="+mn-lt"/>
              </a:rPr>
              <a:t>© 2011 KPMG Advisory N.V., registered with the trade register in the Netherlands under number 33263682, is a subsidiary of KPMG Europe LLP and a member firm of the KPMG network of independent member firms affiliated with KPMG International Cooperative (“KPMG International”), a Swiss entity. All rights reserved. Printed in the Netherlands. The KPMG name, logo and ‘cutting through complexity’ are registered trademarks of KPMG International. </a:t>
            </a:r>
          </a:p>
          <a:p>
            <a:pPr marL="0" marR="0" indent="0" algn="l" defTabSz="914400" rtl="0" eaLnBrk="1" fontAlgn="auto" latinLnBrk="0" hangingPunct="1">
              <a:lnSpc>
                <a:spcPct val="100000"/>
              </a:lnSpc>
              <a:spcBef>
                <a:spcPct val="40000"/>
              </a:spcBef>
              <a:spcAft>
                <a:spcPts val="0"/>
              </a:spcAft>
              <a:buClrTx/>
              <a:buSzTx/>
              <a:buFontTx/>
              <a:buNone/>
              <a:tabLst/>
              <a:defRPr/>
            </a:pPr>
            <a:endParaRPr lang="nl-NL" sz="700" dirty="0" smtClean="0">
              <a:solidFill>
                <a:srgbClr val="00338D"/>
              </a:solidFill>
              <a:latin typeface="+mn-lt"/>
            </a:endParaRPr>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31" r:id="rId8"/>
    <p:sldLayoutId id="2147483832" r:id="rId9"/>
    <p:sldLayoutId id="2147483833" r:id="rId10"/>
    <p:sldLayoutId id="2147483834" r:id="rId11"/>
    <p:sldLayoutId id="2147483835" r:id="rId12"/>
    <p:sldLayoutId id="2147483836" r:id="rId13"/>
    <p:sldLayoutId id="2147483837" r:id="rId14"/>
    <p:sldLayoutId id="2147483838" r:id="rId15"/>
    <p:sldLayoutId id="2147483839" r:id="rId16"/>
    <p:sldLayoutId id="2147483840" r:id="rId17"/>
    <p:sldLayoutId id="2147483841" r:id="rId18"/>
    <p:sldLayoutId id="2147483842" r:id="rId19"/>
    <p:sldLayoutId id="2147483843" r:id="rId20"/>
    <p:sldLayoutId id="2147483844" r:id="rId21"/>
    <p:sldLayoutId id="2147483845" r:id="rId22"/>
    <p:sldLayoutId id="2147483846" r:id="rId23"/>
    <p:sldLayoutId id="2147483847" r:id="rId24"/>
    <p:sldLayoutId id="2147483848" r:id="rId25"/>
    <p:sldLayoutId id="2147483849" r:id="rId26"/>
    <p:sldLayoutId id="2147483850" r:id="rId27"/>
    <p:sldLayoutId id="2147483851" r:id="rId28"/>
    <p:sldLayoutId id="2147483852" r:id="rId29"/>
    <p:sldLayoutId id="2147483853" r:id="rId30"/>
    <p:sldLayoutId id="2147483854" r:id="rId31"/>
    <p:sldLayoutId id="2147483855" r:id="rId32"/>
    <p:sldLayoutId id="2147483856" r:id="rId33"/>
    <p:sldLayoutId id="2147483857" r:id="rId34"/>
  </p:sldLayoutIdLst>
  <p:txStyles>
    <p:titleStyle>
      <a:lvl1pPr algn="l" defTabSz="914400" rtl="0" eaLnBrk="1" latinLnBrk="0" hangingPunct="1">
        <a:spcBef>
          <a:spcPct val="0"/>
        </a:spcBef>
        <a:buNone/>
        <a:defRPr lang="en-GB" sz="2000" b="1" kern="1200" noProof="0" dirty="0" smtClean="0">
          <a:solidFill>
            <a:schemeClr val="bg1"/>
          </a:solidFill>
          <a:latin typeface="Arial"/>
          <a:ea typeface="+mj-ea"/>
          <a:cs typeface="Arial" pitchFamily="34" charset="0"/>
        </a:defRPr>
      </a:lvl1pPr>
      <a:lvl2pPr eaLnBrk="1" hangingPunct="1">
        <a:defRPr lang="en-GB" sz="1800" b="1" kern="1200" noProof="0" dirty="0">
          <a:solidFill>
            <a:schemeClr val="bg1"/>
          </a:solidFill>
          <a:latin typeface="Arial" pitchFamily="34" charset="0"/>
          <a:ea typeface="+mj-ea"/>
          <a:cs typeface="Arial" pitchFamily="34" charset="0"/>
        </a:defRPr>
      </a:lvl2pPr>
      <a:lvl3pPr eaLnBrk="1" hangingPunct="1">
        <a:defRPr lang="en-GB" sz="1800" b="1" kern="1200" noProof="0" dirty="0">
          <a:solidFill>
            <a:schemeClr val="bg1"/>
          </a:solidFill>
          <a:latin typeface="Arial" pitchFamily="34" charset="0"/>
          <a:ea typeface="+mj-ea"/>
          <a:cs typeface="Arial" pitchFamily="34" charset="0"/>
        </a:defRPr>
      </a:lvl3pPr>
      <a:lvl4pPr eaLnBrk="1" hangingPunct="1">
        <a:defRPr lang="en-GB" sz="1800" b="1" kern="1200" noProof="0" dirty="0">
          <a:solidFill>
            <a:schemeClr val="bg1"/>
          </a:solidFill>
          <a:latin typeface="Arial" pitchFamily="34" charset="0"/>
          <a:ea typeface="+mj-ea"/>
          <a:cs typeface="Arial" pitchFamily="34" charset="0"/>
        </a:defRPr>
      </a:lvl4pPr>
      <a:lvl5pPr eaLnBrk="1" hangingPunct="1">
        <a:defRPr lang="en-GB" sz="1800" b="1" kern="1200" noProof="0" dirty="0">
          <a:solidFill>
            <a:schemeClr val="bg1"/>
          </a:solidFill>
          <a:latin typeface="Arial" pitchFamily="34" charset="0"/>
          <a:ea typeface="+mj-ea"/>
          <a:cs typeface="Arial" pitchFamily="34" charset="0"/>
        </a:defRPr>
      </a:lvl5pPr>
      <a:lvl6pPr eaLnBrk="1" hangingPunct="1">
        <a:defRPr lang="en-GB" sz="1800" b="1" kern="1200" noProof="0" dirty="0">
          <a:solidFill>
            <a:schemeClr val="bg1"/>
          </a:solidFill>
          <a:latin typeface="Arial" pitchFamily="34" charset="0"/>
          <a:ea typeface="+mj-ea"/>
          <a:cs typeface="Arial" pitchFamily="34" charset="0"/>
        </a:defRPr>
      </a:lvl6pPr>
      <a:lvl7pPr eaLnBrk="1" hangingPunct="1">
        <a:defRPr lang="en-GB" sz="1800" b="1" kern="1200" noProof="0" dirty="0">
          <a:solidFill>
            <a:schemeClr val="bg1"/>
          </a:solidFill>
          <a:latin typeface="Arial" pitchFamily="34" charset="0"/>
          <a:ea typeface="+mj-ea"/>
          <a:cs typeface="Arial" pitchFamily="34" charset="0"/>
        </a:defRPr>
      </a:lvl7pPr>
      <a:lvl8pPr eaLnBrk="1" hangingPunct="1">
        <a:defRPr lang="en-GB" sz="1800" b="1" kern="1200" noProof="0" dirty="0">
          <a:solidFill>
            <a:schemeClr val="bg1"/>
          </a:solidFill>
          <a:latin typeface="Arial" pitchFamily="34" charset="0"/>
          <a:ea typeface="+mj-ea"/>
          <a:cs typeface="Arial" pitchFamily="34" charset="0"/>
        </a:defRPr>
      </a:lvl8pPr>
      <a:lvl9pPr eaLnBrk="1" hangingPunct="1">
        <a:defRPr lang="en-GB" sz="1800" b="1" kern="1200" noProof="0" dirty="0">
          <a:solidFill>
            <a:schemeClr val="bg1"/>
          </a:solidFill>
          <a:latin typeface="Arial" pitchFamily="34" charset="0"/>
          <a:ea typeface="+mj-ea"/>
          <a:cs typeface="Arial" pitchFamily="34" charset="0"/>
        </a:defRPr>
      </a:lvl9pPr>
    </p:titleStyle>
    <p:bodyStyle>
      <a:lvl1pPr marL="0" indent="0" algn="l" defTabSz="914400" rtl="0" eaLnBrk="1" latinLnBrk="0" hangingPunct="1">
        <a:lnSpc>
          <a:spcPct val="100000"/>
        </a:lnSpc>
        <a:spcBef>
          <a:spcPts val="1200"/>
        </a:spcBef>
        <a:buFont typeface="Arial" pitchFamily="34" charset="0"/>
        <a:buNone/>
        <a:defRPr lang="en-US" sz="1600" b="1" kern="1200" noProof="0" dirty="0" smtClean="0">
          <a:solidFill>
            <a:srgbClr val="00338D"/>
          </a:solidFill>
          <a:latin typeface="Arial"/>
          <a:ea typeface="+mn-ea"/>
          <a:cs typeface="Arial" pitchFamily="34" charset="0"/>
        </a:defRPr>
      </a:lvl1pPr>
      <a:lvl2pPr marL="0" indent="0" algn="l" defTabSz="914400" rtl="0" eaLnBrk="1" latinLnBrk="0" hangingPunct="1">
        <a:lnSpc>
          <a:spcPct val="100000"/>
        </a:lnSpc>
        <a:spcBef>
          <a:spcPts val="1200"/>
        </a:spcBef>
        <a:buFont typeface="Arial" pitchFamily="34" charset="0"/>
        <a:buNone/>
        <a:defRPr lang="en-US" sz="1600" b="0" kern="1200" noProof="0" dirty="0" smtClean="0">
          <a:solidFill>
            <a:schemeClr val="tx1"/>
          </a:solidFill>
          <a:latin typeface="Arial"/>
          <a:ea typeface="+mn-ea"/>
          <a:cs typeface="Arial" pitchFamily="34" charset="0"/>
        </a:defRPr>
      </a:lvl2pPr>
      <a:lvl3pPr marL="273050" indent="-273050" algn="l" defTabSz="914400" rtl="0" eaLnBrk="1" latinLnBrk="0" hangingPunct="1">
        <a:lnSpc>
          <a:spcPct val="100000"/>
        </a:lnSpc>
        <a:spcBef>
          <a:spcPts val="1200"/>
        </a:spcBef>
        <a:buClr>
          <a:srgbClr val="97989A"/>
        </a:buClr>
        <a:buFont typeface="Arial" pitchFamily="34" charset="0"/>
        <a:buChar char="■"/>
        <a:defRPr lang="en-US" sz="1600" b="0" kern="1200" noProof="0" dirty="0" smtClean="0">
          <a:solidFill>
            <a:schemeClr val="tx1"/>
          </a:solidFill>
          <a:latin typeface="Arial"/>
          <a:ea typeface="+mn-ea"/>
          <a:cs typeface="Arial" pitchFamily="34" charset="0"/>
        </a:defRPr>
      </a:lvl3pPr>
      <a:lvl4pPr marL="536575" indent="-263525" algn="l" defTabSz="914400" rtl="0" eaLnBrk="1" latinLnBrk="0" hangingPunct="1">
        <a:lnSpc>
          <a:spcPct val="100000"/>
        </a:lnSpc>
        <a:spcBef>
          <a:spcPts val="1200"/>
        </a:spcBef>
        <a:buClr>
          <a:srgbClr val="97989A"/>
        </a:buClr>
        <a:buFont typeface="Arial" pitchFamily="34" charset="0"/>
        <a:buChar char="–"/>
        <a:tabLst/>
        <a:defRPr lang="en-US" sz="1600" b="0" kern="1200" noProof="0" dirty="0" smtClean="0">
          <a:solidFill>
            <a:schemeClr val="tx1"/>
          </a:solidFill>
          <a:latin typeface="Arial"/>
          <a:ea typeface="+mn-ea"/>
          <a:cs typeface="Arial" pitchFamily="34" charset="0"/>
        </a:defRPr>
      </a:lvl4pPr>
      <a:lvl5pPr marL="809625" indent="-271463" algn="l" defTabSz="914400" rtl="0" eaLnBrk="1" latinLnBrk="0" hangingPunct="1">
        <a:lnSpc>
          <a:spcPct val="100000"/>
        </a:lnSpc>
        <a:spcBef>
          <a:spcPts val="1200"/>
        </a:spcBef>
        <a:buClr>
          <a:srgbClr val="97989A"/>
        </a:buClr>
        <a:buFont typeface="Arial" pitchFamily="34" charset="0"/>
        <a:buChar char="■"/>
        <a:tabLst/>
        <a:defRPr lang="en-GB" sz="1600" b="0" kern="1200" baseline="0" noProof="0" dirty="0" smtClean="0">
          <a:solidFill>
            <a:schemeClr val="tx1"/>
          </a:solidFill>
          <a:latin typeface="Arial"/>
          <a:ea typeface="+mn-ea"/>
          <a:cs typeface="Arial" pitchFamily="34" charset="0"/>
        </a:defRPr>
      </a:lvl5pPr>
      <a:lvl6pPr marL="1082675" indent="-273050" algn="l" defTabSz="893763" rtl="0" eaLnBrk="1" latinLnBrk="0" hangingPunct="1">
        <a:lnSpc>
          <a:spcPct val="100000"/>
        </a:lnSpc>
        <a:spcBef>
          <a:spcPts val="1200"/>
        </a:spcBef>
        <a:buClr>
          <a:srgbClr val="97989A"/>
        </a:buClr>
        <a:buFont typeface="Arial" pitchFamily="34" charset="0"/>
        <a:buChar char="–"/>
        <a:defRPr lang="en-GB" sz="1600" kern="1200" dirty="0" smtClean="0">
          <a:solidFill>
            <a:schemeClr val="tx1"/>
          </a:solidFill>
          <a:latin typeface="Arial"/>
          <a:ea typeface="+mn-ea"/>
          <a:cs typeface="Arial" pitchFamily="34" charset="0"/>
        </a:defRPr>
      </a:lvl6pPr>
      <a:lvl7pPr marL="1344613" indent="-266700" algn="l" defTabSz="914400" rtl="0" eaLnBrk="1" latinLnBrk="0" hangingPunct="1">
        <a:lnSpc>
          <a:spcPct val="100000"/>
        </a:lnSpc>
        <a:spcBef>
          <a:spcPts val="1200"/>
        </a:spcBef>
        <a:buClr>
          <a:srgbClr val="97989A"/>
        </a:buClr>
        <a:buFont typeface="Arial" pitchFamily="34" charset="0"/>
        <a:buChar char="■"/>
        <a:defRPr lang="en-GB" sz="1600" kern="1200" baseline="0" dirty="0" smtClean="0">
          <a:solidFill>
            <a:schemeClr val="tx1"/>
          </a:solidFill>
          <a:latin typeface="Arial"/>
          <a:ea typeface="+mn-ea"/>
          <a:cs typeface="Arial" pitchFamily="34" charset="0"/>
        </a:defRPr>
      </a:lvl7pPr>
      <a:lvl8pPr marL="1619250" indent="-274638" algn="l" defTabSz="914400" rtl="0" eaLnBrk="1" latinLnBrk="0" hangingPunct="1">
        <a:lnSpc>
          <a:spcPct val="100000"/>
        </a:lnSpc>
        <a:spcBef>
          <a:spcPts val="1200"/>
        </a:spcBef>
        <a:buClr>
          <a:srgbClr val="97989A"/>
        </a:buClr>
        <a:buFont typeface="Arial" pitchFamily="34" charset="0"/>
        <a:buChar char="–"/>
        <a:defRPr lang="en-GB" sz="1600" kern="1200" dirty="0" smtClean="0">
          <a:solidFill>
            <a:schemeClr val="tx1"/>
          </a:solidFill>
          <a:latin typeface="Arial"/>
          <a:ea typeface="+mn-ea"/>
          <a:cs typeface="+mn-cs"/>
        </a:defRPr>
      </a:lvl8pPr>
      <a:lvl9pPr marL="1876425" indent="-257175" algn="l" defTabSz="914400" rtl="0" eaLnBrk="1" latinLnBrk="0" hangingPunct="1">
        <a:lnSpc>
          <a:spcPct val="100000"/>
        </a:lnSpc>
        <a:spcBef>
          <a:spcPts val="1200"/>
        </a:spcBef>
        <a:buClr>
          <a:srgbClr val="97989A"/>
        </a:buClr>
        <a:buFont typeface="Arial" pitchFamily="34" charset="0"/>
        <a:buChar char="■"/>
        <a:defRPr lang="en-GB" sz="1600" kern="1200" dirty="0" smtClean="0">
          <a:solidFill>
            <a:schemeClr val="tx1"/>
          </a:solidFill>
          <a:latin typeface="Arial"/>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dirty="0" smtClean="0"/>
              <a:t>Marc Berg</a:t>
            </a:r>
            <a:endParaRPr lang="nl-NL" dirty="0"/>
          </a:p>
        </p:txBody>
      </p:sp>
      <p:graphicFrame>
        <p:nvGraphicFramePr>
          <p:cNvPr id="9" name="Group 39"/>
          <p:cNvGraphicFramePr>
            <a:graphicFrameLocks noGrp="1"/>
          </p:cNvGraphicFramePr>
          <p:nvPr>
            <p:extLst>
              <p:ext uri="{D42A27DB-BD31-4B8C-83A1-F6EECF244321}">
                <p14:modId xmlns:p14="http://schemas.microsoft.com/office/powerpoint/2010/main" val="1291955034"/>
              </p:ext>
            </p:extLst>
          </p:nvPr>
        </p:nvGraphicFramePr>
        <p:xfrm>
          <a:off x="1380598" y="980728"/>
          <a:ext cx="7511881" cy="5081282"/>
        </p:xfrm>
        <a:graphic>
          <a:graphicData uri="http://schemas.openxmlformats.org/drawingml/2006/table">
            <a:tbl>
              <a:tblPr/>
              <a:tblGrid>
                <a:gridCol w="1137978"/>
                <a:gridCol w="6373903"/>
              </a:tblGrid>
              <a:tr h="395594">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0" marR="0" lvl="0" indent="0" algn="l" defTabSz="762000" rtl="0" eaLnBrk="1" fontAlgn="base" latinLnBrk="0" hangingPunct="1">
                        <a:lnSpc>
                          <a:spcPct val="100000"/>
                        </a:lnSpc>
                        <a:spcBef>
                          <a:spcPct val="40000"/>
                        </a:spcBef>
                        <a:spcAft>
                          <a:spcPct val="0"/>
                        </a:spcAft>
                        <a:buClrTx/>
                        <a:buSzTx/>
                        <a:buFontTx/>
                        <a:buNone/>
                        <a:tabLst/>
                      </a:pPr>
                      <a:r>
                        <a:rPr kumimoji="0" lang="en-GB" sz="900" b="1" i="0" u="none" strike="noStrike" cap="none" normalizeH="0" baseline="0" dirty="0" smtClean="0">
                          <a:ln>
                            <a:noFill/>
                          </a:ln>
                          <a:solidFill>
                            <a:schemeClr val="bg1"/>
                          </a:solidFill>
                          <a:effectLst/>
                          <a:latin typeface="Univers 45 Light" pitchFamily="2" charset="0"/>
                        </a:rPr>
                        <a:t>Name</a:t>
                      </a:r>
                    </a:p>
                  </a:txBody>
                  <a:tcPr marL="54000" marR="54000" marT="54000" marB="54000" horzOverflow="overflow">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lnTlToBr>
                      <a:noFill/>
                    </a:lnTlToBr>
                    <a:lnBlToTr>
                      <a:noFill/>
                    </a:lnBlToTr>
                    <a:solidFill>
                      <a:srgbClr val="8AA5CB"/>
                    </a:solidFill>
                  </a:tcPr>
                </a:tc>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179388" marR="0" lvl="1" indent="-177800" algn="l" defTabSz="762000" rtl="0" eaLnBrk="1" fontAlgn="base" latinLnBrk="0" hangingPunct="1">
                        <a:lnSpc>
                          <a:spcPct val="100000"/>
                        </a:lnSpc>
                        <a:spcBef>
                          <a:spcPct val="40000"/>
                        </a:spcBef>
                        <a:spcAft>
                          <a:spcPct val="0"/>
                        </a:spcAft>
                        <a:buClr>
                          <a:schemeClr val="tx2"/>
                        </a:buClr>
                        <a:buSzPct val="85000"/>
                        <a:buFont typeface="Wingdings" pitchFamily="2" charset="2"/>
                        <a:buChar char="l"/>
                        <a:tabLst/>
                      </a:pPr>
                      <a:r>
                        <a:rPr lang="en-US" sz="900" kern="1200" baseline="0" dirty="0" smtClean="0">
                          <a:solidFill>
                            <a:schemeClr val="tx1"/>
                          </a:solidFill>
                          <a:latin typeface="Univers 45 Light" pitchFamily="2" charset="0"/>
                          <a:ea typeface="+mn-ea"/>
                          <a:cs typeface="Calibri" pitchFamily="34" charset="0"/>
                        </a:rPr>
                        <a:t>Dr. Marc Berg, MD, PhD</a:t>
                      </a:r>
                      <a:endParaRPr kumimoji="0" lang="en-GB" sz="900" b="0" i="0" u="none" strike="noStrike" cap="none" normalizeH="0" baseline="0" dirty="0" smtClean="0">
                        <a:ln>
                          <a:noFill/>
                        </a:ln>
                        <a:solidFill>
                          <a:schemeClr val="tx1"/>
                        </a:solidFill>
                        <a:effectLst/>
                        <a:latin typeface="Univers 45 Light" pitchFamily="2" charset="0"/>
                        <a:cs typeface="Calibri" pitchFamily="34" charset="0"/>
                      </a:endParaRPr>
                    </a:p>
                  </a:txBody>
                  <a:tcPr marL="54000" marR="54000" marT="54000" marB="54000" horzOverflow="overflow">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lnTlToBr>
                      <a:noFill/>
                    </a:lnTlToBr>
                    <a:lnBlToTr>
                      <a:noFill/>
                    </a:lnBlToTr>
                    <a:solidFill>
                      <a:srgbClr val="CCD6E3"/>
                    </a:solidFill>
                  </a:tcPr>
                </a:tc>
              </a:tr>
              <a:tr h="357038">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0" marR="0" lvl="0" indent="0" algn="l" defTabSz="762000" rtl="0" eaLnBrk="1" fontAlgn="base" latinLnBrk="0" hangingPunct="1">
                        <a:lnSpc>
                          <a:spcPct val="100000"/>
                        </a:lnSpc>
                        <a:spcBef>
                          <a:spcPct val="40000"/>
                        </a:spcBef>
                        <a:spcAft>
                          <a:spcPct val="0"/>
                        </a:spcAft>
                        <a:buClrTx/>
                        <a:buSzTx/>
                        <a:buFontTx/>
                        <a:buNone/>
                        <a:tabLst/>
                      </a:pPr>
                      <a:r>
                        <a:rPr kumimoji="0" lang="en-GB" sz="900" b="1" i="0" u="none" strike="noStrike" cap="none" normalizeH="0" baseline="0" dirty="0" smtClean="0">
                          <a:ln>
                            <a:noFill/>
                          </a:ln>
                          <a:solidFill>
                            <a:schemeClr val="bg1"/>
                          </a:solidFill>
                          <a:effectLst/>
                          <a:latin typeface="Univers 45 Light" pitchFamily="2" charset="0"/>
                        </a:rPr>
                        <a:t>Position</a:t>
                      </a:r>
                    </a:p>
                  </a:txBody>
                  <a:tcPr marL="54000" marR="54000" marT="54000" marB="54000" horzOverflow="overflow">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8AA5CB"/>
                    </a:solidFill>
                  </a:tcPr>
                </a:tc>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179388" marR="0" lvl="1" indent="-177800" algn="l" defTabSz="762000" rtl="0" eaLnBrk="1" fontAlgn="base" latinLnBrk="0" hangingPunct="1">
                        <a:lnSpc>
                          <a:spcPct val="100000"/>
                        </a:lnSpc>
                        <a:spcBef>
                          <a:spcPct val="40000"/>
                        </a:spcBef>
                        <a:spcAft>
                          <a:spcPct val="0"/>
                        </a:spcAft>
                        <a:buClr>
                          <a:schemeClr val="tx2"/>
                        </a:buClr>
                        <a:buSzPct val="85000"/>
                        <a:buFont typeface="Wingdings" pitchFamily="2" charset="2"/>
                        <a:buChar char="l"/>
                        <a:tabLst/>
                      </a:pPr>
                      <a:r>
                        <a:rPr kumimoji="0" lang="en-GB" sz="900" b="0" i="0" u="none" strike="noStrike" cap="none" normalizeH="0" baseline="0" dirty="0" smtClean="0">
                          <a:ln>
                            <a:noFill/>
                          </a:ln>
                          <a:solidFill>
                            <a:schemeClr val="tx1"/>
                          </a:solidFill>
                          <a:effectLst/>
                          <a:latin typeface="Univers 45 Light" pitchFamily="2" charset="0"/>
                        </a:rPr>
                        <a:t>Principal at KPMG US LLP, National Lead of Government Healthcare Transformation, and member of the KPMG Global Health Center of Excellence, where he leads the work on Value-Based Contracting, Outcomes Measurement and Payment Reform. </a:t>
                      </a:r>
                    </a:p>
                  </a:txBody>
                  <a:tcPr marL="54000" marR="54000" marT="54000" marB="54000" horzOverflow="overflow">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CCD6E3"/>
                    </a:solidFill>
                  </a:tcPr>
                </a:tc>
              </a:tr>
              <a:tr h="432454">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0" marR="0" lvl="0" indent="0" algn="l" defTabSz="762000" rtl="0" eaLnBrk="1" fontAlgn="base" latinLnBrk="0" hangingPunct="1">
                        <a:lnSpc>
                          <a:spcPct val="100000"/>
                        </a:lnSpc>
                        <a:spcBef>
                          <a:spcPct val="40000"/>
                        </a:spcBef>
                        <a:spcAft>
                          <a:spcPct val="0"/>
                        </a:spcAft>
                        <a:buClrTx/>
                        <a:buSzTx/>
                        <a:buFontTx/>
                        <a:buNone/>
                        <a:tabLst/>
                      </a:pPr>
                      <a:r>
                        <a:rPr kumimoji="0" lang="en-GB" sz="900" b="1" i="0" u="none" strike="noStrike" cap="none" normalizeH="0" baseline="0" dirty="0" smtClean="0">
                          <a:ln>
                            <a:noFill/>
                          </a:ln>
                          <a:solidFill>
                            <a:schemeClr val="bg1"/>
                          </a:solidFill>
                          <a:effectLst/>
                          <a:latin typeface="Univers 45 Light" pitchFamily="2" charset="0"/>
                        </a:rPr>
                        <a:t>Education and Qualifications</a:t>
                      </a:r>
                    </a:p>
                  </a:txBody>
                  <a:tcPr marL="54000" marR="54000" marT="54000" marB="54000" horzOverflow="overflow">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8AA5CB"/>
                    </a:solidFill>
                  </a:tcPr>
                </a:tc>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179388" marR="0" lvl="1" indent="-177800" algn="l" defTabSz="762000" rtl="0" eaLnBrk="1" fontAlgn="base" latinLnBrk="0" hangingPunct="1">
                        <a:lnSpc>
                          <a:spcPct val="100000"/>
                        </a:lnSpc>
                        <a:spcBef>
                          <a:spcPct val="40000"/>
                        </a:spcBef>
                        <a:spcAft>
                          <a:spcPct val="0"/>
                        </a:spcAft>
                        <a:buClr>
                          <a:schemeClr val="tx2"/>
                        </a:buClr>
                        <a:buSzPct val="85000"/>
                        <a:buFont typeface="Wingdings" pitchFamily="2" charset="2"/>
                        <a:buChar char="l"/>
                        <a:tabLst/>
                      </a:pPr>
                      <a:r>
                        <a:rPr kumimoji="0" lang="en-GB" sz="900" b="0" i="0" u="none" strike="noStrike" cap="none" normalizeH="0" baseline="0" dirty="0" smtClean="0">
                          <a:ln>
                            <a:noFill/>
                          </a:ln>
                          <a:solidFill>
                            <a:schemeClr val="tx1"/>
                          </a:solidFill>
                          <a:effectLst/>
                          <a:latin typeface="Univers 45 Light" pitchFamily="2" charset="0"/>
                        </a:rPr>
                        <a:t>MD, Faculty of Medicine, University of Limburg, 1990</a:t>
                      </a:r>
                    </a:p>
                    <a:p>
                      <a:pPr marL="179388" marR="0" lvl="1" indent="-177800" algn="l" defTabSz="762000" rtl="0" eaLnBrk="1" fontAlgn="base" latinLnBrk="0" hangingPunct="1">
                        <a:lnSpc>
                          <a:spcPct val="100000"/>
                        </a:lnSpc>
                        <a:spcBef>
                          <a:spcPct val="40000"/>
                        </a:spcBef>
                        <a:spcAft>
                          <a:spcPct val="0"/>
                        </a:spcAft>
                        <a:buClr>
                          <a:schemeClr val="tx2"/>
                        </a:buClr>
                        <a:buSzPct val="85000"/>
                        <a:buFont typeface="Wingdings" pitchFamily="2" charset="2"/>
                        <a:buChar char="l"/>
                        <a:tabLst/>
                      </a:pPr>
                      <a:r>
                        <a:rPr kumimoji="0" lang="en-GB" sz="900" b="0" i="0" u="none" strike="noStrike" cap="none" normalizeH="0" baseline="0" dirty="0" smtClean="0">
                          <a:ln>
                            <a:noFill/>
                          </a:ln>
                          <a:solidFill>
                            <a:schemeClr val="tx1"/>
                          </a:solidFill>
                          <a:effectLst/>
                          <a:latin typeface="Univers 45 Light" pitchFamily="2" charset="0"/>
                        </a:rPr>
                        <a:t>MA Health Sciences, Faculty of Health Sciences, University of Limburg, Maastricht, The Netherlands, 1990</a:t>
                      </a:r>
                    </a:p>
                    <a:p>
                      <a:pPr marL="179388" marR="0" lvl="1" indent="-177800" algn="l" defTabSz="762000" rtl="0" eaLnBrk="1" fontAlgn="base" latinLnBrk="0" hangingPunct="1">
                        <a:lnSpc>
                          <a:spcPct val="100000"/>
                        </a:lnSpc>
                        <a:spcBef>
                          <a:spcPct val="40000"/>
                        </a:spcBef>
                        <a:spcAft>
                          <a:spcPct val="0"/>
                        </a:spcAft>
                        <a:buClr>
                          <a:schemeClr val="tx2"/>
                        </a:buClr>
                        <a:buSzPct val="85000"/>
                        <a:buFont typeface="Wingdings" pitchFamily="2" charset="2"/>
                        <a:buChar char="l"/>
                        <a:tabLst/>
                      </a:pPr>
                      <a:r>
                        <a:rPr kumimoji="0" lang="en-GB" sz="900" b="0" i="0" u="none" strike="noStrike" cap="none" normalizeH="0" baseline="0" dirty="0" smtClean="0">
                          <a:ln>
                            <a:noFill/>
                          </a:ln>
                          <a:solidFill>
                            <a:schemeClr val="tx1"/>
                          </a:solidFill>
                          <a:effectLst/>
                          <a:latin typeface="Univers 45 Light" pitchFamily="2" charset="0"/>
                        </a:rPr>
                        <a:t>PhD, Faculty of Cultural Sciences, University of Limburg, 1995</a:t>
                      </a:r>
                    </a:p>
                  </a:txBody>
                  <a:tcPr marL="54000" marR="54000" marT="54000" marB="54000" horzOverflow="overflow">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CCD6E3"/>
                    </a:solidFill>
                  </a:tcPr>
                </a:tc>
              </a:tr>
              <a:tr h="3279409">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0" marR="0" lvl="0" indent="0" algn="l" defTabSz="762000" rtl="0" eaLnBrk="1" fontAlgn="base" latinLnBrk="0" hangingPunct="1">
                        <a:lnSpc>
                          <a:spcPct val="100000"/>
                        </a:lnSpc>
                        <a:spcBef>
                          <a:spcPct val="40000"/>
                        </a:spcBef>
                        <a:spcAft>
                          <a:spcPct val="0"/>
                        </a:spcAft>
                        <a:buClrTx/>
                        <a:buSzTx/>
                        <a:buFontTx/>
                        <a:buNone/>
                        <a:tabLst/>
                      </a:pPr>
                      <a:r>
                        <a:rPr kumimoji="0" lang="en-GB" sz="900" b="1" i="0" u="none" strike="noStrike" cap="none" normalizeH="0" baseline="0" dirty="0" smtClean="0">
                          <a:ln>
                            <a:noFill/>
                          </a:ln>
                          <a:solidFill>
                            <a:schemeClr val="bg1"/>
                          </a:solidFill>
                          <a:effectLst/>
                          <a:latin typeface="Univers 45 Light" pitchFamily="2" charset="0"/>
                        </a:rPr>
                        <a:t>Experience</a:t>
                      </a:r>
                    </a:p>
                  </a:txBody>
                  <a:tcPr marL="54000" marR="54000" marT="54000" marB="54000" horzOverflow="overflow">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8AA5CB"/>
                    </a:solidFill>
                  </a:tcPr>
                </a:tc>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algn="just"/>
                      <a:r>
                        <a:rPr lang="en-US" sz="900" kern="1200" dirty="0" smtClean="0">
                          <a:solidFill>
                            <a:schemeClr val="tx1"/>
                          </a:solidFill>
                          <a:effectLst/>
                          <a:latin typeface="Univers 45 Light"/>
                          <a:ea typeface="+mn-ea"/>
                          <a:cs typeface="+mn-cs"/>
                        </a:rPr>
                        <a:t>Dr. Berg is the National Lead of Government Healthcare Transformation, and member of the KPMG Global Health Center of Excellence, where he leads the work on Value-Based Contracting, Outcomes Measurement and Payment Reform. He currently leads the Delivery System Reform Incentive Program for the State of New York, including a comprehensive Value Based Payment Reform that CMS has embraced as ‘leading the nation’. This program includes ambitious sub-programs such as a comprehensive, &gt; 1.5 Billion dollar program which includes the End of Aids initiative in the overall HIV/AIDS VBP arrangement; a fully dynamic and interactive dashboard with direct access to the State’s Medicaid Data warehouse to support both DSRIP and VBP, and so forth. Marc Berg was Professor of Social Medicine in the Department of Health Policy and Management of Erasmus University Rotterdam, and has been in leading health care consulting roles for over a decade. His experiences covers several areas:</a:t>
                      </a:r>
                    </a:p>
                    <a:p>
                      <a:pPr algn="just"/>
                      <a:endParaRPr lang="en-US" sz="900" u="sng" kern="1200" baseline="0" dirty="0" smtClean="0">
                        <a:solidFill>
                          <a:schemeClr val="tx1"/>
                        </a:solidFill>
                        <a:latin typeface="Univers 45 Light"/>
                        <a:ea typeface="+mn-ea"/>
                        <a:cs typeface="+mn-cs"/>
                      </a:endParaRPr>
                    </a:p>
                    <a:p>
                      <a:pPr algn="just"/>
                      <a:r>
                        <a:rPr lang="en-US" sz="900" u="sng" kern="1200" baseline="0" dirty="0" smtClean="0">
                          <a:solidFill>
                            <a:schemeClr val="tx1"/>
                          </a:solidFill>
                          <a:latin typeface="Univers 45 Light"/>
                          <a:ea typeface="+mn-ea"/>
                          <a:cs typeface="+mn-cs"/>
                        </a:rPr>
                        <a:t>Performance management</a:t>
                      </a:r>
                      <a:r>
                        <a:rPr lang="en-US" sz="900" kern="1200" baseline="0" dirty="0" smtClean="0">
                          <a:solidFill>
                            <a:schemeClr val="tx1"/>
                          </a:solidFill>
                          <a:latin typeface="Univers 45 Light"/>
                          <a:ea typeface="+mn-ea"/>
                          <a:cs typeface="+mn-cs"/>
                        </a:rPr>
                        <a:t>: </a:t>
                      </a:r>
                      <a:r>
                        <a:rPr lang="en-US" sz="900" kern="1200" dirty="0" smtClean="0">
                          <a:solidFill>
                            <a:schemeClr val="tx1"/>
                          </a:solidFill>
                          <a:effectLst/>
                          <a:latin typeface="Univers 45 Light"/>
                          <a:ea typeface="+mn-ea"/>
                          <a:cs typeface="+mn-cs"/>
                        </a:rPr>
                        <a:t>Dr. Marc Berg is an internationally acknowledged expert in the principles and practice of measuring the value of health care delivery. His expertise covers the broad range from clinical relevance to methodological rigor to the required analytics and data requirements. He has extensive experience with claims data and clinical data, played a leading role in the introduction of public performance measures on the quality and safety of hospital care, mental health care, nursing home care, chronic care, amongst others. He pioneered the introduction of measuring value of care for defined populations, working for both governments and public payers, building upon an integrated set of claims data, patient-reported outcome measures and clinical data. He is key advisor to British Medical Journal’s new Outcomes journal.</a:t>
                      </a:r>
                    </a:p>
                    <a:p>
                      <a:pPr algn="just"/>
                      <a:endParaRPr lang="en-US" sz="900" kern="1200" dirty="0" smtClean="0">
                        <a:solidFill>
                          <a:schemeClr val="tx1"/>
                        </a:solidFill>
                        <a:effectLst/>
                        <a:latin typeface="Univers 45 Light"/>
                        <a:ea typeface="+mn-ea"/>
                        <a:cs typeface="+mn-cs"/>
                      </a:endParaRPr>
                    </a:p>
                    <a:p>
                      <a:pPr algn="just"/>
                      <a:r>
                        <a:rPr lang="en-US" sz="900" u="sng" kern="1200" dirty="0" smtClean="0">
                          <a:solidFill>
                            <a:schemeClr val="tx1"/>
                          </a:solidFill>
                          <a:effectLst/>
                          <a:latin typeface="Univers 45 Light"/>
                          <a:ea typeface="+mn-ea"/>
                          <a:cs typeface="+mn-cs"/>
                        </a:rPr>
                        <a:t>Value- Based Purchasing and Payment Reform:</a:t>
                      </a:r>
                      <a:r>
                        <a:rPr lang="en-US" sz="900" kern="1200" dirty="0" smtClean="0">
                          <a:solidFill>
                            <a:schemeClr val="tx1"/>
                          </a:solidFill>
                          <a:effectLst/>
                          <a:latin typeface="Univers 45 Light"/>
                          <a:ea typeface="+mn-ea"/>
                          <a:cs typeface="+mn-cs"/>
                        </a:rPr>
                        <a:t> his passion for care systems that produce high quality, affordable care has led him on a quest for the optimal policy incentives for value-based care (payment systems, outcome measurement, principles of managed competition). He has developed encompassing VBP strategies for governments and commercial payers at CEO level. He was appointed by the Dutch Minister of Healthcare as the dedicated project leader to introduce comprehensive Bundled Payment for chronic care, and has now lead the creation of the innovative payment reform model for New York State. He has led the creation of a quality–driven country-wide acute care redesign plans in Europe, driven forward by commercial payers as a fundamental stepping stone towards higher quality, lower cost care.</a:t>
                      </a:r>
                      <a:endParaRPr lang="en-US" sz="900" kern="1200" baseline="0" dirty="0" smtClean="0">
                        <a:solidFill>
                          <a:schemeClr val="tx1"/>
                        </a:solidFill>
                        <a:latin typeface="Univers 45 Light"/>
                        <a:ea typeface="+mn-ea"/>
                        <a:cs typeface="+mn-cs"/>
                      </a:endParaRPr>
                    </a:p>
                  </a:txBody>
                  <a:tcPr marL="54000" marR="54000" marT="54000" marB="54000" horzOverflow="overflow">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CCD6E3"/>
                    </a:solidFill>
                  </a:tcPr>
                </a:tc>
              </a:tr>
            </a:tbl>
          </a:graphicData>
        </a:graphic>
      </p:graphicFrame>
      <p:grpSp>
        <p:nvGrpSpPr>
          <p:cNvPr id="11" name="Group 11"/>
          <p:cNvGrpSpPr/>
          <p:nvPr/>
        </p:nvGrpSpPr>
        <p:grpSpPr bwMode="gray">
          <a:xfrm>
            <a:off x="179512" y="1124744"/>
            <a:ext cx="1079500" cy="1438276"/>
            <a:chOff x="6392863" y="1989138"/>
            <a:chExt cx="1079500" cy="1438276"/>
          </a:xfrm>
        </p:grpSpPr>
        <p:sp>
          <p:nvSpPr>
            <p:cNvPr id="12" name="Freeform 19"/>
            <p:cNvSpPr>
              <a:spLocks noChangeAspect="1"/>
            </p:cNvSpPr>
            <p:nvPr/>
          </p:nvSpPr>
          <p:spPr bwMode="gray">
            <a:xfrm>
              <a:off x="6392863" y="2165351"/>
              <a:ext cx="1079500" cy="1262063"/>
            </a:xfrm>
            <a:custGeom>
              <a:avLst/>
              <a:gdLst/>
              <a:ahLst/>
              <a:cxnLst>
                <a:cxn ang="0">
                  <a:pos x="1833" y="1464"/>
                </a:cxn>
                <a:cxn ang="0">
                  <a:pos x="1810" y="1441"/>
                </a:cxn>
                <a:cxn ang="0">
                  <a:pos x="1772" y="1433"/>
                </a:cxn>
                <a:cxn ang="0">
                  <a:pos x="1680" y="1395"/>
                </a:cxn>
                <a:cxn ang="0">
                  <a:pos x="1512" y="1334"/>
                </a:cxn>
                <a:cxn ang="0">
                  <a:pos x="1444" y="1311"/>
                </a:cxn>
                <a:cxn ang="0">
                  <a:pos x="1345" y="1212"/>
                </a:cxn>
                <a:cxn ang="0">
                  <a:pos x="1276" y="1159"/>
                </a:cxn>
                <a:cxn ang="0">
                  <a:pos x="1238" y="1090"/>
                </a:cxn>
                <a:cxn ang="0">
                  <a:pos x="1284" y="900"/>
                </a:cxn>
                <a:cxn ang="0">
                  <a:pos x="1299" y="831"/>
                </a:cxn>
                <a:cxn ang="0">
                  <a:pos x="1360" y="732"/>
                </a:cxn>
                <a:cxn ang="0">
                  <a:pos x="1390" y="541"/>
                </a:cxn>
                <a:cxn ang="0">
                  <a:pos x="1375" y="480"/>
                </a:cxn>
                <a:cxn ang="0">
                  <a:pos x="1352" y="206"/>
                </a:cxn>
                <a:cxn ang="0">
                  <a:pos x="1192" y="76"/>
                </a:cxn>
                <a:cxn ang="0">
                  <a:pos x="1116" y="61"/>
                </a:cxn>
                <a:cxn ang="0">
                  <a:pos x="1001" y="0"/>
                </a:cxn>
                <a:cxn ang="0">
                  <a:pos x="910" y="0"/>
                </a:cxn>
                <a:cxn ang="0">
                  <a:pos x="750" y="53"/>
                </a:cxn>
                <a:cxn ang="0">
                  <a:pos x="674" y="107"/>
                </a:cxn>
                <a:cxn ang="0">
                  <a:pos x="590" y="190"/>
                </a:cxn>
                <a:cxn ang="0">
                  <a:pos x="506" y="457"/>
                </a:cxn>
                <a:cxn ang="0">
                  <a:pos x="513" y="694"/>
                </a:cxn>
                <a:cxn ang="0">
                  <a:pos x="567" y="793"/>
                </a:cxn>
                <a:cxn ang="0">
                  <a:pos x="574" y="823"/>
                </a:cxn>
                <a:cxn ang="0">
                  <a:pos x="620" y="884"/>
                </a:cxn>
                <a:cxn ang="0">
                  <a:pos x="674" y="1106"/>
                </a:cxn>
                <a:cxn ang="0">
                  <a:pos x="597" y="1174"/>
                </a:cxn>
                <a:cxn ang="0">
                  <a:pos x="468" y="1281"/>
                </a:cxn>
                <a:cxn ang="0">
                  <a:pos x="407" y="1304"/>
                </a:cxn>
                <a:cxn ang="0">
                  <a:pos x="0" y="1408"/>
                </a:cxn>
                <a:cxn ang="0">
                  <a:pos x="0" y="2165"/>
                </a:cxn>
                <a:cxn ang="0">
                  <a:pos x="1852" y="2165"/>
                </a:cxn>
                <a:cxn ang="0">
                  <a:pos x="1852" y="1473"/>
                </a:cxn>
                <a:cxn ang="0">
                  <a:pos x="1833" y="1464"/>
                </a:cxn>
              </a:cxnLst>
              <a:rect l="0" t="0" r="r" b="b"/>
              <a:pathLst>
                <a:path w="1852" h="2165">
                  <a:moveTo>
                    <a:pt x="1833" y="1464"/>
                  </a:moveTo>
                  <a:cubicBezTo>
                    <a:pt x="1821" y="1458"/>
                    <a:pt x="1821" y="1447"/>
                    <a:pt x="1810" y="1441"/>
                  </a:cubicBezTo>
                  <a:cubicBezTo>
                    <a:pt x="1799" y="1435"/>
                    <a:pt x="1786" y="1440"/>
                    <a:pt x="1772" y="1433"/>
                  </a:cubicBezTo>
                  <a:cubicBezTo>
                    <a:pt x="1741" y="1420"/>
                    <a:pt x="1707" y="1404"/>
                    <a:pt x="1680" y="1395"/>
                  </a:cubicBezTo>
                  <a:cubicBezTo>
                    <a:pt x="1625" y="1377"/>
                    <a:pt x="1563" y="1353"/>
                    <a:pt x="1512" y="1334"/>
                  </a:cubicBezTo>
                  <a:cubicBezTo>
                    <a:pt x="1487" y="1325"/>
                    <a:pt x="1462" y="1322"/>
                    <a:pt x="1444" y="1311"/>
                  </a:cubicBezTo>
                  <a:cubicBezTo>
                    <a:pt x="1407" y="1290"/>
                    <a:pt x="1381" y="1246"/>
                    <a:pt x="1345" y="1212"/>
                  </a:cubicBezTo>
                  <a:cubicBezTo>
                    <a:pt x="1318" y="1188"/>
                    <a:pt x="1295" y="1171"/>
                    <a:pt x="1276" y="1159"/>
                  </a:cubicBezTo>
                  <a:cubicBezTo>
                    <a:pt x="1259" y="1147"/>
                    <a:pt x="1241" y="1108"/>
                    <a:pt x="1238" y="1090"/>
                  </a:cubicBezTo>
                  <a:cubicBezTo>
                    <a:pt x="1226" y="1018"/>
                    <a:pt x="1267" y="947"/>
                    <a:pt x="1284" y="900"/>
                  </a:cubicBezTo>
                  <a:cubicBezTo>
                    <a:pt x="1291" y="877"/>
                    <a:pt x="1290" y="851"/>
                    <a:pt x="1299" y="831"/>
                  </a:cubicBezTo>
                  <a:cubicBezTo>
                    <a:pt x="1315" y="794"/>
                    <a:pt x="1343" y="767"/>
                    <a:pt x="1360" y="732"/>
                  </a:cubicBezTo>
                  <a:cubicBezTo>
                    <a:pt x="1387" y="675"/>
                    <a:pt x="1407" y="610"/>
                    <a:pt x="1390" y="541"/>
                  </a:cubicBezTo>
                  <a:cubicBezTo>
                    <a:pt x="1385" y="519"/>
                    <a:pt x="1377" y="500"/>
                    <a:pt x="1375" y="480"/>
                  </a:cubicBezTo>
                  <a:cubicBezTo>
                    <a:pt x="1363" y="375"/>
                    <a:pt x="1380" y="271"/>
                    <a:pt x="1352" y="206"/>
                  </a:cubicBezTo>
                  <a:cubicBezTo>
                    <a:pt x="1326" y="145"/>
                    <a:pt x="1253" y="95"/>
                    <a:pt x="1192" y="76"/>
                  </a:cubicBezTo>
                  <a:cubicBezTo>
                    <a:pt x="1167" y="68"/>
                    <a:pt x="1141" y="70"/>
                    <a:pt x="1116" y="61"/>
                  </a:cubicBezTo>
                  <a:cubicBezTo>
                    <a:pt x="1075" y="45"/>
                    <a:pt x="1047" y="12"/>
                    <a:pt x="1001" y="0"/>
                  </a:cubicBezTo>
                  <a:cubicBezTo>
                    <a:pt x="910" y="0"/>
                    <a:pt x="910" y="0"/>
                    <a:pt x="910" y="0"/>
                  </a:cubicBezTo>
                  <a:cubicBezTo>
                    <a:pt x="872" y="9"/>
                    <a:pt x="803" y="26"/>
                    <a:pt x="750" y="53"/>
                  </a:cubicBezTo>
                  <a:cubicBezTo>
                    <a:pt x="723" y="67"/>
                    <a:pt x="700" y="87"/>
                    <a:pt x="674" y="107"/>
                  </a:cubicBezTo>
                  <a:cubicBezTo>
                    <a:pt x="635" y="136"/>
                    <a:pt x="620" y="150"/>
                    <a:pt x="590" y="190"/>
                  </a:cubicBezTo>
                  <a:cubicBezTo>
                    <a:pt x="545" y="252"/>
                    <a:pt x="513" y="332"/>
                    <a:pt x="506" y="457"/>
                  </a:cubicBezTo>
                  <a:cubicBezTo>
                    <a:pt x="501" y="536"/>
                    <a:pt x="500" y="636"/>
                    <a:pt x="513" y="694"/>
                  </a:cubicBezTo>
                  <a:cubicBezTo>
                    <a:pt x="524" y="737"/>
                    <a:pt x="547" y="759"/>
                    <a:pt x="567" y="793"/>
                  </a:cubicBezTo>
                  <a:cubicBezTo>
                    <a:pt x="573" y="803"/>
                    <a:pt x="570" y="815"/>
                    <a:pt x="574" y="823"/>
                  </a:cubicBezTo>
                  <a:cubicBezTo>
                    <a:pt x="584" y="842"/>
                    <a:pt x="608" y="859"/>
                    <a:pt x="620" y="884"/>
                  </a:cubicBezTo>
                  <a:cubicBezTo>
                    <a:pt x="616" y="981"/>
                    <a:pt x="690" y="1024"/>
                    <a:pt x="674" y="1106"/>
                  </a:cubicBezTo>
                  <a:cubicBezTo>
                    <a:pt x="664" y="1151"/>
                    <a:pt x="638" y="1147"/>
                    <a:pt x="597" y="1174"/>
                  </a:cubicBezTo>
                  <a:cubicBezTo>
                    <a:pt x="559" y="1199"/>
                    <a:pt x="506" y="1261"/>
                    <a:pt x="468" y="1281"/>
                  </a:cubicBezTo>
                  <a:cubicBezTo>
                    <a:pt x="451" y="1290"/>
                    <a:pt x="426" y="1297"/>
                    <a:pt x="407" y="1304"/>
                  </a:cubicBezTo>
                  <a:cubicBezTo>
                    <a:pt x="298" y="1341"/>
                    <a:pt x="126" y="1374"/>
                    <a:pt x="0" y="1408"/>
                  </a:cubicBezTo>
                  <a:cubicBezTo>
                    <a:pt x="0" y="2165"/>
                    <a:pt x="0" y="2165"/>
                    <a:pt x="0" y="2165"/>
                  </a:cubicBezTo>
                  <a:cubicBezTo>
                    <a:pt x="1852" y="2165"/>
                    <a:pt x="1852" y="2165"/>
                    <a:pt x="1852" y="2165"/>
                  </a:cubicBezTo>
                  <a:cubicBezTo>
                    <a:pt x="1852" y="1473"/>
                    <a:pt x="1852" y="1473"/>
                    <a:pt x="1852" y="1473"/>
                  </a:cubicBezTo>
                  <a:cubicBezTo>
                    <a:pt x="1846" y="1470"/>
                    <a:pt x="1839" y="1467"/>
                    <a:pt x="1833" y="1464"/>
                  </a:cubicBezTo>
                  <a:close/>
                </a:path>
              </a:pathLst>
            </a:custGeom>
            <a:solidFill>
              <a:srgbClr val="BABBBC"/>
            </a:solidFill>
            <a:ln w="6350" algn="ctr">
              <a:solidFill>
                <a:srgbClr val="FFFFFF"/>
              </a:solidFill>
              <a:miter lim="800000"/>
              <a:headEnd/>
              <a:tailEnd/>
            </a:ln>
            <a:effectLst/>
          </p:spPr>
          <p:txBody>
            <a:bodyPr lIns="36000" tIns="36000" rIns="36000" bIns="36000" anchor="ctr"/>
            <a:lstStyle/>
            <a:p>
              <a:pPr>
                <a:spcBef>
                  <a:spcPct val="0"/>
                </a:spcBef>
              </a:pPr>
              <a:endParaRPr lang="en-GB" sz="800" b="1" dirty="0" smtClean="0">
                <a:solidFill>
                  <a:schemeClr val="bg1"/>
                </a:solidFill>
                <a:latin typeface="Arial"/>
              </a:endParaRPr>
            </a:p>
          </p:txBody>
        </p:sp>
        <p:sp>
          <p:nvSpPr>
            <p:cNvPr id="13" name="Rectangle 20"/>
            <p:cNvSpPr>
              <a:spLocks noChangeAspect="1" noChangeArrowheads="1"/>
            </p:cNvSpPr>
            <p:nvPr/>
          </p:nvSpPr>
          <p:spPr bwMode="gray">
            <a:xfrm>
              <a:off x="6392863" y="1989138"/>
              <a:ext cx="1079500" cy="1438275"/>
            </a:xfrm>
            <a:prstGeom prst="rect">
              <a:avLst/>
            </a:prstGeom>
            <a:noFill/>
            <a:ln w="6350" algn="ctr">
              <a:solidFill>
                <a:srgbClr val="BABBBC"/>
              </a:solidFill>
              <a:miter lim="800000"/>
              <a:headEnd/>
              <a:tailEnd/>
            </a:ln>
            <a:effectLst/>
          </p:spPr>
          <p:txBody>
            <a:bodyPr lIns="36000" tIns="36000" rIns="36000" bIns="36000" anchor="ctr"/>
            <a:lstStyle/>
            <a:p>
              <a:pPr>
                <a:spcBef>
                  <a:spcPct val="0"/>
                </a:spcBef>
              </a:pPr>
              <a:endParaRPr lang="en-GB" sz="800" b="1" dirty="0" smtClean="0">
                <a:solidFill>
                  <a:schemeClr val="bg1"/>
                </a:solidFill>
                <a:latin typeface="Arial"/>
              </a:endParaRPr>
            </a:p>
          </p:txBody>
        </p:sp>
      </p:grpSp>
      <p:pic>
        <p:nvPicPr>
          <p:cNvPr id="10" name="Picture 2" descr="Marc Berg"/>
          <p:cNvPicPr>
            <a:picLocks noChangeAspect="1" noChangeArrowheads="1"/>
          </p:cNvPicPr>
          <p:nvPr/>
        </p:nvPicPr>
        <p:blipFill>
          <a:blip r:embed="rId3"/>
          <a:srcRect/>
          <a:stretch>
            <a:fillRect/>
          </a:stretch>
        </p:blipFill>
        <p:spPr bwMode="auto">
          <a:xfrm>
            <a:off x="162532" y="1124743"/>
            <a:ext cx="1184166" cy="14382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dirty="0" smtClean="0"/>
              <a:t>Marc Berg</a:t>
            </a:r>
            <a:endParaRPr lang="nl-NL" dirty="0"/>
          </a:p>
        </p:txBody>
      </p:sp>
      <p:graphicFrame>
        <p:nvGraphicFramePr>
          <p:cNvPr id="9" name="Group 39"/>
          <p:cNvGraphicFramePr>
            <a:graphicFrameLocks noGrp="1"/>
          </p:cNvGraphicFramePr>
          <p:nvPr>
            <p:extLst>
              <p:ext uri="{D42A27DB-BD31-4B8C-83A1-F6EECF244321}">
                <p14:modId xmlns:p14="http://schemas.microsoft.com/office/powerpoint/2010/main" val="1926911721"/>
              </p:ext>
            </p:extLst>
          </p:nvPr>
        </p:nvGraphicFramePr>
        <p:xfrm>
          <a:off x="1403648" y="1124744"/>
          <a:ext cx="7416824" cy="1971096"/>
        </p:xfrm>
        <a:graphic>
          <a:graphicData uri="http://schemas.openxmlformats.org/drawingml/2006/table">
            <a:tbl>
              <a:tblPr/>
              <a:tblGrid>
                <a:gridCol w="1123578"/>
                <a:gridCol w="6293246"/>
              </a:tblGrid>
              <a:tr h="1971096">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marL="0" marR="0" lvl="0" indent="0" algn="l" defTabSz="762000" rtl="0" eaLnBrk="1" fontAlgn="base" latinLnBrk="0" hangingPunct="1">
                        <a:lnSpc>
                          <a:spcPct val="100000"/>
                        </a:lnSpc>
                        <a:spcBef>
                          <a:spcPct val="40000"/>
                        </a:spcBef>
                        <a:spcAft>
                          <a:spcPct val="0"/>
                        </a:spcAft>
                        <a:buClrTx/>
                        <a:buSzTx/>
                        <a:buFontTx/>
                        <a:buNone/>
                        <a:tabLst/>
                      </a:pPr>
                      <a:r>
                        <a:rPr kumimoji="0" lang="en-GB" sz="900" b="1" i="0" u="none" strike="noStrike" cap="none" normalizeH="0" baseline="0" dirty="0" smtClean="0">
                          <a:ln>
                            <a:noFill/>
                          </a:ln>
                          <a:solidFill>
                            <a:schemeClr val="bg1"/>
                          </a:solidFill>
                          <a:effectLst/>
                          <a:latin typeface="Univers 45 Light" pitchFamily="2" charset="0"/>
                        </a:rPr>
                        <a:t>Experience</a:t>
                      </a:r>
                    </a:p>
                    <a:p>
                      <a:pPr marL="0" marR="0" lvl="0" indent="0" algn="l" defTabSz="762000" rtl="0" eaLnBrk="1" fontAlgn="base" latinLnBrk="0" hangingPunct="1">
                        <a:lnSpc>
                          <a:spcPct val="100000"/>
                        </a:lnSpc>
                        <a:spcBef>
                          <a:spcPct val="40000"/>
                        </a:spcBef>
                        <a:spcAft>
                          <a:spcPct val="0"/>
                        </a:spcAft>
                        <a:buClrTx/>
                        <a:buSzTx/>
                        <a:buFontTx/>
                        <a:buNone/>
                        <a:tabLst/>
                      </a:pPr>
                      <a:endParaRPr kumimoji="0" lang="en-GB" sz="900" b="1" i="0" u="none" strike="noStrike" cap="none" normalizeH="0" baseline="0" dirty="0" smtClean="0">
                        <a:ln>
                          <a:noFill/>
                        </a:ln>
                        <a:solidFill>
                          <a:schemeClr val="bg1"/>
                        </a:solidFill>
                        <a:effectLst/>
                        <a:latin typeface="Univers 45 Light" pitchFamily="2" charset="0"/>
                      </a:endParaRPr>
                    </a:p>
                    <a:p>
                      <a:pPr marL="0" marR="0" lvl="0" indent="0" algn="l" defTabSz="762000" rtl="0" eaLnBrk="1" fontAlgn="base" latinLnBrk="0" hangingPunct="1">
                        <a:lnSpc>
                          <a:spcPct val="100000"/>
                        </a:lnSpc>
                        <a:spcBef>
                          <a:spcPct val="40000"/>
                        </a:spcBef>
                        <a:spcAft>
                          <a:spcPct val="0"/>
                        </a:spcAft>
                        <a:buClrTx/>
                        <a:buSzTx/>
                        <a:buFontTx/>
                        <a:buNone/>
                        <a:tabLst/>
                      </a:pPr>
                      <a:endParaRPr kumimoji="0" lang="en-GB" sz="900" b="1" i="0" u="none" strike="noStrike" cap="none" normalizeH="0" baseline="0" dirty="0" smtClean="0">
                        <a:ln>
                          <a:noFill/>
                        </a:ln>
                        <a:solidFill>
                          <a:schemeClr val="bg1"/>
                        </a:solidFill>
                        <a:effectLst/>
                        <a:latin typeface="Univers 45 Light" pitchFamily="2" charset="0"/>
                      </a:endParaRPr>
                    </a:p>
                    <a:p>
                      <a:pPr marL="0" marR="0" lvl="0" indent="0" algn="l" defTabSz="762000" rtl="0" eaLnBrk="1" fontAlgn="base" latinLnBrk="0" hangingPunct="1">
                        <a:lnSpc>
                          <a:spcPct val="100000"/>
                        </a:lnSpc>
                        <a:spcBef>
                          <a:spcPct val="40000"/>
                        </a:spcBef>
                        <a:spcAft>
                          <a:spcPct val="0"/>
                        </a:spcAft>
                        <a:buClrTx/>
                        <a:buSzTx/>
                        <a:buFontTx/>
                        <a:buNone/>
                        <a:tabLst/>
                      </a:pPr>
                      <a:endParaRPr kumimoji="0" lang="en-GB" sz="900" b="1" i="0" u="none" strike="noStrike" cap="none" normalizeH="0" baseline="0" dirty="0" smtClean="0">
                        <a:ln>
                          <a:noFill/>
                        </a:ln>
                        <a:solidFill>
                          <a:schemeClr val="bg1"/>
                        </a:solidFill>
                        <a:effectLst/>
                        <a:latin typeface="Univers 45 Light" pitchFamily="2" charset="0"/>
                      </a:endParaRPr>
                    </a:p>
                    <a:p>
                      <a:pPr marL="0" marR="0" lvl="0" indent="0" algn="l" defTabSz="762000" rtl="0" eaLnBrk="1" fontAlgn="base" latinLnBrk="0" hangingPunct="1">
                        <a:lnSpc>
                          <a:spcPct val="100000"/>
                        </a:lnSpc>
                        <a:spcBef>
                          <a:spcPct val="40000"/>
                        </a:spcBef>
                        <a:spcAft>
                          <a:spcPct val="0"/>
                        </a:spcAft>
                        <a:buClrTx/>
                        <a:buSzTx/>
                        <a:buFontTx/>
                        <a:buNone/>
                        <a:tabLst/>
                      </a:pPr>
                      <a:endParaRPr kumimoji="0" lang="en-GB" sz="900" b="1" i="0" u="none" strike="noStrike" cap="none" normalizeH="0" baseline="0" dirty="0" smtClean="0">
                        <a:ln>
                          <a:noFill/>
                        </a:ln>
                        <a:solidFill>
                          <a:schemeClr val="bg1"/>
                        </a:solidFill>
                        <a:effectLst/>
                        <a:latin typeface="Univers 45 Light" pitchFamily="2" charset="0"/>
                      </a:endParaRPr>
                    </a:p>
                    <a:p>
                      <a:pPr marL="0" marR="0" lvl="0" indent="0" algn="l" defTabSz="762000" rtl="0" eaLnBrk="1" fontAlgn="base" latinLnBrk="0" hangingPunct="1">
                        <a:lnSpc>
                          <a:spcPct val="100000"/>
                        </a:lnSpc>
                        <a:spcBef>
                          <a:spcPct val="40000"/>
                        </a:spcBef>
                        <a:spcAft>
                          <a:spcPct val="0"/>
                        </a:spcAft>
                        <a:buClrTx/>
                        <a:buSzTx/>
                        <a:buFontTx/>
                        <a:buNone/>
                        <a:tabLst/>
                      </a:pPr>
                      <a:endParaRPr kumimoji="0" lang="en-GB" sz="900" b="1" i="0" u="none" strike="noStrike" cap="none" normalizeH="0" baseline="0" dirty="0" smtClean="0">
                        <a:ln>
                          <a:noFill/>
                        </a:ln>
                        <a:solidFill>
                          <a:schemeClr val="bg1"/>
                        </a:solidFill>
                        <a:effectLst/>
                        <a:latin typeface="Univers 45 Light" pitchFamily="2" charset="0"/>
                      </a:endParaRPr>
                    </a:p>
                    <a:p>
                      <a:pPr marL="0" marR="0" lvl="0" indent="0" algn="l" defTabSz="762000" rtl="0" eaLnBrk="1" fontAlgn="base" latinLnBrk="0" hangingPunct="1">
                        <a:lnSpc>
                          <a:spcPct val="100000"/>
                        </a:lnSpc>
                        <a:spcBef>
                          <a:spcPct val="40000"/>
                        </a:spcBef>
                        <a:spcAft>
                          <a:spcPct val="0"/>
                        </a:spcAft>
                        <a:buClrTx/>
                        <a:buSzTx/>
                        <a:buFontTx/>
                        <a:buNone/>
                        <a:tabLst/>
                      </a:pPr>
                      <a:endParaRPr kumimoji="0" lang="en-GB" sz="900" b="1" i="0" u="none" strike="noStrike" cap="none" normalizeH="0" baseline="0" dirty="0" smtClean="0">
                        <a:ln>
                          <a:noFill/>
                        </a:ln>
                        <a:solidFill>
                          <a:schemeClr val="bg1"/>
                        </a:solidFill>
                        <a:effectLst/>
                        <a:latin typeface="Univers 45 Light" pitchFamily="2" charset="0"/>
                      </a:endParaRPr>
                    </a:p>
                    <a:p>
                      <a:pPr marL="0" marR="0" lvl="0" indent="0" algn="l" defTabSz="762000" rtl="0" eaLnBrk="1" fontAlgn="base" latinLnBrk="0" hangingPunct="1">
                        <a:lnSpc>
                          <a:spcPct val="100000"/>
                        </a:lnSpc>
                        <a:spcBef>
                          <a:spcPct val="40000"/>
                        </a:spcBef>
                        <a:spcAft>
                          <a:spcPct val="0"/>
                        </a:spcAft>
                        <a:buClrTx/>
                        <a:buSzTx/>
                        <a:buFontTx/>
                        <a:buNone/>
                        <a:tabLst/>
                      </a:pPr>
                      <a:endParaRPr kumimoji="0" lang="en-GB" sz="900" b="1" i="0" u="none" strike="noStrike" cap="none" normalizeH="0" baseline="0" dirty="0" smtClean="0">
                        <a:ln>
                          <a:noFill/>
                        </a:ln>
                        <a:solidFill>
                          <a:schemeClr val="bg1"/>
                        </a:solidFill>
                        <a:effectLst/>
                        <a:latin typeface="Univers 45 Light" pitchFamily="2" charset="0"/>
                      </a:endParaRPr>
                    </a:p>
                    <a:p>
                      <a:pPr marL="0" marR="0" lvl="0" indent="0" algn="l" defTabSz="762000" rtl="0" eaLnBrk="1" fontAlgn="base" latinLnBrk="0" hangingPunct="1">
                        <a:lnSpc>
                          <a:spcPct val="100000"/>
                        </a:lnSpc>
                        <a:spcBef>
                          <a:spcPct val="40000"/>
                        </a:spcBef>
                        <a:spcAft>
                          <a:spcPct val="0"/>
                        </a:spcAft>
                        <a:buClrTx/>
                        <a:buSzTx/>
                        <a:buFontTx/>
                        <a:buNone/>
                        <a:tabLst/>
                      </a:pPr>
                      <a:r>
                        <a:rPr kumimoji="0" lang="en-GB" sz="900" b="1" i="0" u="none" strike="noStrike" cap="none" normalizeH="0" baseline="0" dirty="0" smtClean="0">
                          <a:ln>
                            <a:noFill/>
                          </a:ln>
                          <a:solidFill>
                            <a:schemeClr val="bg1"/>
                          </a:solidFill>
                          <a:effectLst/>
                          <a:latin typeface="Univers 45 Light" pitchFamily="2" charset="0"/>
                        </a:rPr>
                        <a:t>Relevant Publications</a:t>
                      </a:r>
                    </a:p>
                  </a:txBody>
                  <a:tcPr marL="54000" marR="54000" marT="54000" marB="54000" horzOverflow="overflow">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8AA5CB"/>
                    </a:solidFill>
                  </a:tcPr>
                </a:tc>
                <a:tc>
                  <a:txBody>
                    <a:bodyPr/>
                    <a:lstStyle>
                      <a:defPPr>
                        <a:defRPr lang="en-US"/>
                      </a:defPPr>
                      <a:lvl1pPr marL="0" algn="l" defTabSz="914400" rtl="0" eaLnBrk="1" latinLnBrk="0" hangingPunct="1">
                        <a:defRPr sz="1800" kern="1200">
                          <a:solidFill>
                            <a:schemeClr val="tx1"/>
                          </a:solidFill>
                          <a:latin typeface="Univers 45 Light"/>
                        </a:defRPr>
                      </a:lvl1pPr>
                      <a:lvl2pPr marL="457200" algn="l" defTabSz="914400" rtl="0" eaLnBrk="1" latinLnBrk="0" hangingPunct="1">
                        <a:defRPr sz="1800" kern="1200">
                          <a:solidFill>
                            <a:schemeClr val="tx1"/>
                          </a:solidFill>
                          <a:latin typeface="Univers 45 Light"/>
                        </a:defRPr>
                      </a:lvl2pPr>
                      <a:lvl3pPr marL="914400" algn="l" defTabSz="914400" rtl="0" eaLnBrk="1" latinLnBrk="0" hangingPunct="1">
                        <a:defRPr sz="1800" kern="1200">
                          <a:solidFill>
                            <a:schemeClr val="tx1"/>
                          </a:solidFill>
                          <a:latin typeface="Univers 45 Light"/>
                        </a:defRPr>
                      </a:lvl3pPr>
                      <a:lvl4pPr marL="1371600" algn="l" defTabSz="914400" rtl="0" eaLnBrk="1" latinLnBrk="0" hangingPunct="1">
                        <a:defRPr sz="1800" kern="1200">
                          <a:solidFill>
                            <a:schemeClr val="tx1"/>
                          </a:solidFill>
                          <a:latin typeface="Univers 45 Light"/>
                        </a:defRPr>
                      </a:lvl4pPr>
                      <a:lvl5pPr marL="1828800" algn="l" defTabSz="914400" rtl="0" eaLnBrk="1" latinLnBrk="0" hangingPunct="1">
                        <a:defRPr sz="1800" kern="1200">
                          <a:solidFill>
                            <a:schemeClr val="tx1"/>
                          </a:solidFill>
                          <a:latin typeface="Univers 45 Light"/>
                        </a:defRPr>
                      </a:lvl5pPr>
                      <a:lvl6pPr marL="2286000" algn="l" defTabSz="914400" rtl="0" eaLnBrk="1" latinLnBrk="0" hangingPunct="1">
                        <a:defRPr sz="1800" kern="1200">
                          <a:solidFill>
                            <a:schemeClr val="tx1"/>
                          </a:solidFill>
                          <a:latin typeface="Univers 45 Light"/>
                        </a:defRPr>
                      </a:lvl6pPr>
                      <a:lvl7pPr marL="2743200" algn="l" defTabSz="914400" rtl="0" eaLnBrk="1" latinLnBrk="0" hangingPunct="1">
                        <a:defRPr sz="1800" kern="1200">
                          <a:solidFill>
                            <a:schemeClr val="tx1"/>
                          </a:solidFill>
                          <a:latin typeface="Univers 45 Light"/>
                        </a:defRPr>
                      </a:lvl7pPr>
                      <a:lvl8pPr marL="3200400" algn="l" defTabSz="914400" rtl="0" eaLnBrk="1" latinLnBrk="0" hangingPunct="1">
                        <a:defRPr sz="1800" kern="1200">
                          <a:solidFill>
                            <a:schemeClr val="tx1"/>
                          </a:solidFill>
                          <a:latin typeface="Univers 45 Light"/>
                        </a:defRPr>
                      </a:lvl8pPr>
                      <a:lvl9pPr marL="3657600" algn="l" defTabSz="914400" rtl="0" eaLnBrk="1" latinLnBrk="0" hangingPunct="1">
                        <a:defRPr sz="1800" kern="1200">
                          <a:solidFill>
                            <a:schemeClr val="tx1"/>
                          </a:solidFill>
                          <a:latin typeface="Univers 45 Light"/>
                        </a:defRPr>
                      </a:lvl9pPr>
                    </a:lstStyle>
                    <a:p>
                      <a:pPr algn="just"/>
                      <a:r>
                        <a:rPr lang="en-US" sz="900" u="sng" kern="1200" dirty="0" smtClean="0">
                          <a:solidFill>
                            <a:schemeClr val="tx1"/>
                          </a:solidFill>
                          <a:effectLst/>
                          <a:latin typeface="Univers 45 Light"/>
                          <a:ea typeface="+mn-ea"/>
                          <a:cs typeface="+mn-cs"/>
                        </a:rPr>
                        <a:t>Care process redesign and patient safety: </a:t>
                      </a:r>
                      <a:r>
                        <a:rPr lang="en-US" sz="900" kern="1200" dirty="0" smtClean="0">
                          <a:solidFill>
                            <a:schemeClr val="tx1"/>
                          </a:solidFill>
                          <a:effectLst/>
                          <a:latin typeface="Univers 45 Light"/>
                          <a:ea typeface="+mn-ea"/>
                          <a:cs typeface="+mn-cs"/>
                        </a:rPr>
                        <a:t>he started and directed a multi-million Dollars hospital quality improvement initiative, focusing on patient safety and care pathway development, including performance management, enrolling 24 health systems simultaneously. The latter focused on improving flow while improving medical outcomes and reducing costs and waste, pioneering system-wide introduction of care pathways. Patient safety has been an integrated focus in this work; he helped design a stepwise model of patient safety that has been published and adopted internationally. Currently, he leads the DSRIP support team for New York State, supporting all the State’s Medicaid providers to transform from the currently fragmented system towards innovative integrated care organizations accountable for both costs and outcomes of care.</a:t>
                      </a:r>
                      <a:endParaRPr kumimoji="0" lang="nl-NL" sz="900" b="0" i="0" u="none" strike="noStrike" kern="1200" cap="none" normalizeH="0" baseline="0" dirty="0" smtClean="0">
                        <a:ln>
                          <a:noFill/>
                        </a:ln>
                        <a:solidFill>
                          <a:schemeClr val="tx1"/>
                        </a:solidFill>
                        <a:effectLst/>
                        <a:latin typeface="Univers 45 Light"/>
                        <a:ea typeface="+mn-ea"/>
                        <a:cs typeface="+mn-cs"/>
                      </a:endParaRPr>
                    </a:p>
                    <a:p>
                      <a:pPr algn="just"/>
                      <a:r>
                        <a:rPr lang="en-US" sz="900" kern="1200" baseline="0" dirty="0" smtClean="0">
                          <a:solidFill>
                            <a:schemeClr val="tx1"/>
                          </a:solidFill>
                          <a:latin typeface="Univers 45 Light"/>
                          <a:ea typeface="+mn-ea"/>
                          <a:cs typeface="+mn-cs"/>
                        </a:rPr>
                        <a:t>Marc Berg has published widely on health care information management, quality management, care pathway development, standardization in clinical work and payment reform.</a:t>
                      </a:r>
                      <a:endParaRPr kumimoji="0" lang="nl-NL" sz="900" b="0" i="0" u="none" strike="noStrike" kern="1200" cap="none" normalizeH="0" baseline="0" dirty="0" smtClean="0">
                        <a:ln>
                          <a:noFill/>
                        </a:ln>
                        <a:solidFill>
                          <a:schemeClr val="tx1"/>
                        </a:solidFill>
                        <a:effectLst/>
                        <a:latin typeface="Univers 45 Light"/>
                        <a:ea typeface="+mn-ea"/>
                        <a:cs typeface="+mn-cs"/>
                      </a:endParaRPr>
                    </a:p>
                    <a:p>
                      <a:pPr algn="just"/>
                      <a:endParaRPr kumimoji="0" lang="en-GB" sz="900" b="0" i="0" u="none" strike="noStrike" cap="none" normalizeH="0" baseline="0" dirty="0" smtClean="0">
                        <a:ln>
                          <a:noFill/>
                        </a:ln>
                        <a:solidFill>
                          <a:schemeClr val="tx1"/>
                        </a:solidFill>
                        <a:effectLst/>
                        <a:latin typeface="Univers 45 Light" pitchFamily="2" charset="0"/>
                      </a:endParaRPr>
                    </a:p>
                    <a:p>
                      <a:pPr algn="just"/>
                      <a:r>
                        <a:rPr lang="en-US" sz="900" kern="1200" dirty="0" smtClean="0">
                          <a:solidFill>
                            <a:schemeClr val="tx1"/>
                          </a:solidFill>
                          <a:effectLst/>
                          <a:latin typeface="Univers 45 Light"/>
                          <a:ea typeface="+mn-ea"/>
                          <a:cs typeface="+mn-cs"/>
                        </a:rPr>
                        <a:t>Dr. Marc Berg has published widely on health care information management, quality management, care pathway development, standardization in clinical work and payment reform.</a:t>
                      </a:r>
                      <a:endParaRPr kumimoji="0" lang="en-GB" sz="900" b="0" i="0" u="none" strike="noStrike" cap="none" normalizeH="0" baseline="0" dirty="0" smtClean="0">
                        <a:ln>
                          <a:noFill/>
                        </a:ln>
                        <a:solidFill>
                          <a:schemeClr val="tx1"/>
                        </a:solidFill>
                        <a:effectLst/>
                        <a:latin typeface="Univers 45 Light" pitchFamily="2" charset="0"/>
                      </a:endParaRPr>
                    </a:p>
                  </a:txBody>
                  <a:tcPr marL="54000" marR="54000" marT="54000" marB="54000" horzOverflow="overflow">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CCD6E3"/>
                    </a:solidFill>
                  </a:tcPr>
                </a:tc>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REATEDBY" val="Global PowerPoint Toolbar"/>
  <p:tag name="TOOLBARVERSION" val="4.04"/>
  <p:tag name="TYPE" val="Screen"/>
  <p:tag name="KEYWORD" val="SCREEN"/>
  <p:tag name="TEMPLATEVERSION" val="04/05/2011 10:18:43"/>
</p:tagLst>
</file>

<file path=ppt/tags/tag2.xml><?xml version="1.0" encoding="utf-8"?>
<p:tagLst xmlns:a="http://schemas.openxmlformats.org/drawingml/2006/main" xmlns:r="http://schemas.openxmlformats.org/officeDocument/2006/relationships" xmlns:p="http://schemas.openxmlformats.org/presentationml/2006/main">
  <p:tag name="ADV_COPYRIGHT" val="TRUE"/>
</p:tagLst>
</file>

<file path=ppt/theme/theme1.xml><?xml version="1.0" encoding="utf-8"?>
<a:theme xmlns:a="http://schemas.openxmlformats.org/drawingml/2006/main" name="KPMG Plexus Screen Template">
  <a:themeElements>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fontScheme name="KPMG Theme">
      <a:majorFont>
        <a:latin typeface="Arial"/>
        <a:ea typeface=""/>
        <a:cs typeface=""/>
      </a:majorFont>
      <a:minorFont>
        <a:latin typeface="Arial"/>
        <a:ea typeface=""/>
        <a:cs typeface=""/>
      </a:minorFont>
    </a:fontScheme>
    <a:fmtScheme name="KPMG Theme">
      <a:fillStyleLst>
        <a:solidFill>
          <a:schemeClr val="phClr"/>
        </a:solidFill>
        <a:solidFill>
          <a:schemeClr val="phClr">
            <a:tint val="0"/>
          </a:schemeClr>
        </a:solidFill>
        <a:solidFill>
          <a:schemeClr val="phClr"/>
        </a:solidFill>
      </a:fillStyleLst>
      <a:lnStyleLst>
        <a:ln w="6350" cap="rnd" cmpd="sng" algn="ctr">
          <a:solidFill>
            <a:schemeClr val="phClr"/>
          </a:solidFill>
          <a:prstDash val="solid"/>
        </a:ln>
        <a:ln w="12700" cap="rnd" cmpd="sng" algn="ctr">
          <a:solidFill>
            <a:schemeClr val="phClr"/>
          </a:solidFill>
          <a:prstDash val="solid"/>
        </a:ln>
        <a:ln w="19050" cap="rnd"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1600" dirty="0" smtClean="0"/>
        </a:defPPr>
      </a:lstStyle>
    </a:txDef>
  </a:objectDefaults>
  <a:extraClrSchemeLst>
    <a:extraClrScheme>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extraClrScheme>
  </a:extraClrSchemeLst>
  <a:custClrLst>
    <a:custClr name="Turquoise 100%">
      <a:srgbClr val="007C92"/>
    </a:custClr>
    <a:custClr name="Deep Purple 100%">
      <a:srgbClr val="8E258D"/>
    </a:custClr>
    <a:custClr name="Tan 100%">
      <a:srgbClr val="A79E70"/>
    </a:custClr>
    <a:custClr name="Bright Green 100%">
      <a:srgbClr val="7AB800"/>
    </a:custClr>
    <a:custClr name="Deep Blue 100%">
      <a:srgbClr val="00338D"/>
    </a:custClr>
    <a:custClr name="Orange 100%">
      <a:srgbClr val="C84E00"/>
    </a:custClr>
    <a:custClr name="Bright Yellow 100%">
      <a:srgbClr val="EBB700"/>
    </a:custClr>
    <a:custClr name="Powder Blue 100%">
      <a:srgbClr val="98C6EA"/>
    </a:custClr>
    <a:custClr name="Gray 100%">
      <a:srgbClr val="747678"/>
    </a:custClr>
    <a:custClr name="Red 100%">
      <a:srgbClr val="9E3039"/>
    </a:custClr>
    <a:custClr name="Turquoise 75%">
      <a:srgbClr val="409DAD"/>
    </a:custClr>
    <a:custClr name="Deep Purple 75%">
      <a:srgbClr val="AA5CAA"/>
    </a:custClr>
    <a:custClr name="Tan 75%">
      <a:srgbClr val="BDB694"/>
    </a:custClr>
    <a:custClr name="Bright Green 75%">
      <a:srgbClr val="9BCA40"/>
    </a:custClr>
    <a:custClr name="Deep Blue 75%">
      <a:srgbClr val="4066AA"/>
    </a:custClr>
    <a:custClr name="Orange 75%">
      <a:srgbClr val="D67A40"/>
    </a:custClr>
    <a:custClr name="Bright Yellow 75%">
      <a:srgbClr val="F0C940"/>
    </a:custClr>
    <a:custClr name="Powder Blue 75%">
      <a:srgbClr val="B2D4EF"/>
    </a:custClr>
    <a:custClr name="Gray 75%">
      <a:srgbClr val="97989A"/>
    </a:custClr>
    <a:custClr name="Red 75%">
      <a:srgbClr val="B6646B"/>
    </a:custClr>
    <a:custClr name="Turquoise 50%">
      <a:srgbClr val="80BEC9"/>
    </a:custClr>
    <a:custClr name="Deep Purple 50%">
      <a:srgbClr val="C792C6"/>
    </a:custClr>
    <a:custClr name="Tan 50%">
      <a:srgbClr val="D3CFB8"/>
    </a:custClr>
    <a:custClr name="Bright Green 50%">
      <a:srgbClr val="BDDC80"/>
    </a:custClr>
    <a:custClr name="Deep Blue 50%">
      <a:srgbClr val="8099C6"/>
    </a:custClr>
    <a:custClr name="Orange 50%">
      <a:srgbClr val="E3A780"/>
    </a:custClr>
    <a:custClr name="Bright Yellow 50%">
      <a:srgbClr val="F5DB7E"/>
    </a:custClr>
    <a:custClr name="Powder Blue 50%">
      <a:srgbClr val="CCE3F4"/>
    </a:custClr>
    <a:custClr name="Gray 50%">
      <a:srgbClr val="BABBBC"/>
    </a:custClr>
    <a:custClr name="Red 50%">
      <a:srgbClr val="CF989C"/>
    </a:custClr>
    <a:custClr name="Turquoise 25%">
      <a:srgbClr val="BFDEE4"/>
    </a:custClr>
    <a:custClr name="Deep Purple 25%">
      <a:srgbClr val="E3C9E3"/>
    </a:custClr>
    <a:custClr name="Tan 25%">
      <a:srgbClr val="E9E7DB"/>
    </a:custClr>
    <a:custClr name="Bright Green 25%">
      <a:srgbClr val="DEEDBF"/>
    </a:custClr>
    <a:custClr name="Deep Blue 25%">
      <a:srgbClr val="BFCCE3"/>
    </a:custClr>
    <a:custClr name="Orange 25%">
      <a:srgbClr val="F1D3BF"/>
    </a:custClr>
    <a:custClr name="Bright Yellow 25%">
      <a:srgbClr val="FAEDBF"/>
    </a:custClr>
    <a:custClr name="Powder Blue 25%">
      <a:srgbClr val="E5F1FA"/>
    </a:custClr>
    <a:custClr name="Gray 25%">
      <a:srgbClr val="DCDDDD"/>
    </a:custClr>
    <a:custClr name="Red 25%">
      <a:srgbClr val="E7CBCE"/>
    </a:custClr>
    <a:custClr name="Turquoise 10%">
      <a:srgbClr val="E5F2F4"/>
    </a:custClr>
    <a:custClr name="Deep Purple 10%">
      <a:srgbClr val="F3E9F3"/>
    </a:custClr>
    <a:custClr name="Tan 10%">
      <a:srgbClr val="F6F5F0"/>
    </a:custClr>
    <a:custClr name="Bright Green 10%">
      <a:srgbClr val="F1F8E5"/>
    </a:custClr>
    <a:custClr name="Deep Blue 10%">
      <a:srgbClr val="E5EAF3"/>
    </a:custClr>
    <a:custClr name="Orange 10%">
      <a:srgbClr val="F9EDE5"/>
    </a:custClr>
    <a:custClr name="Bright Yellow 10%">
      <a:srgbClr val="FDF8E5"/>
    </a:custClr>
    <a:custClr name="Powder Blue 10%">
      <a:srgbClr val="F4F9FD"/>
    </a:custClr>
    <a:custClr name="Gray 10%">
      <a:srgbClr val="F1F1F1"/>
    </a:custClr>
    <a:custClr name="Red 10%">
      <a:srgbClr val="F5EAEB"/>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KPMGCVJobTitle xmlns="http://schemas.microsoft.com/sharepoint/v3" xsi:nil="true"/>
    <KPMGCVLanguageSkills xmlns="http://schemas.microsoft.com/sharepoint/v3"/>
    <KPMGCVLocationExperience xmlns="http://schemas.microsoft.com/sharepoint/v3"/>
    <KPMGCVLastName xmlns="http://schemas.microsoft.com/sharepoint/v3" xsi:nil="true"/>
    <KPMGCVFunctionName xmlns="http://schemas.microsoft.com/sharepoint/v3" xsi:nil="true"/>
    <KPMGCVEmail xmlns="http://schemas.microsoft.com/sharepoint/v3" xsi:nil="true"/>
    <KPMGCVPersonalInterests xmlns="http://schemas.microsoft.com/sharepoint/v3"/>
    <KPMGCVMySiteUrl xmlns="http://schemas.microsoft.com/sharepoint/v3" xsi:nil="true"/>
    <KPMGCVPreferredName xmlns="http://schemas.microsoft.com/sharepoint/v3" xsi:nil="true"/>
    <KPMGCVManagerLevel xmlns="http://schemas.microsoft.com/sharepoint/v3" xsi:nil="true"/>
    <KPMGCVLineofBusiness xmlns="http://schemas.microsoft.com/sharepoint/v3" xsi:nil="true"/>
    <KPMGCVJobFamily xmlns="http://schemas.microsoft.com/sharepoint/v3" xsi:nil="true"/>
    <KPMGCVPictureUrl xmlns="http://schemas.microsoft.com/sharepoint/v3" xsi:nil="true"/>
    <KPMGCVEducationalInstitutions xmlns="http://schemas.microsoft.com/sharepoint/v3"/>
    <KPMGCVOfficenumber xmlns="http://schemas.microsoft.com/sharepoint/v3" xsi:nil="true"/>
    <KPMGCVPastEmployers xmlns="http://schemas.microsoft.com/sharepoint/v3"/>
    <KPMGCVPublicSiteRedirect xmlns="http://schemas.microsoft.com/sharepoint/v3" xsi:nil="true"/>
    <KPMGCVBusinessSkills xmlns="http://schemas.microsoft.com/sharepoint/v3"/>
    <KPMGCVOffice xmlns="http://schemas.microsoft.com/sharepoint/v3" xsi:nil="true"/>
    <KPMGCVTechnicalSkills xmlns="http://schemas.microsoft.com/sharepoint/v3"/>
    <KPMGCVProfessionalInterestsandAssociations xmlns="http://schemas.microsoft.com/sharepoint/v3"/>
    <KPMGCVDepartment xmlns="http://schemas.microsoft.com/sharepoint/v3" xsi:nil="true"/>
    <KPMGCVFirstName xmlns="http://schemas.microsoft.com/sharepoint/v3" xsi:nil="true"/>
    <KPMGCVCountry xmlns="http://schemas.microsoft.com/sharepoint/v3" xsi:nil="true"/>
    <KPMGCVAboutMe xmlns="http://schemas.microsoft.com/sharepoint/v3" xsi:nil="true"/>
    <KPMGCVManager xmlns="http://schemas.microsoft.com/sharepoint/v3">
      <UserInfo>
        <DisplayName/>
        <AccountId xsi:nil="true"/>
        <AccountType/>
      </UserInfo>
    </KPMGCVManager>
    <KPMGCVPastProjects xmlns="http://schemas.microsoft.com/sharepoint/v3"/>
    <KPMGCVBirthday xmlns="http://schemas.microsoft.com/sharepoint/v3" xsi:nil="true"/>
    <KPMGCVMobilePhone xmlns="http://schemas.microsoft.com/sharepoint/v3" xsi:nil="true"/>
    <KPMGCVManagementLevel xmlns="http://schemas.microsoft.com/sharepoint/v3" xsi:nil="true"/>
    <KPMGCVAccountName xmlns="12110dd1-ddb9-436e-952d-6f541d327b64" xsi:nil="true"/>
    <KPMGCVPrimaryResume xmlns="12110dd1-ddb9-436e-952d-6f541d327b64" xsi:nil="true"/>
    <KPMGCVWorkPhone xmlns="http://schemas.microsoft.com/sharepoint/v3" xsi:nil="true"/>
    <KPMGCVResponsibilities xmlns="http://schemas.microsoft.com/sharepoint/v3"/>
    <KPMGCVFax xmlns="http://schemas.microsoft.com/sharepoint/v3" xsi:nil="true"/>
    <KPMGCVHometown xmlns="http://schemas.microsoft.com/sharepoint/v3"/>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ProfileContentMapper" ma:contentTypeID="0x01010025F1CE2CB19E4807AEF0C8FFE602A237006EFD37FB96758D4CB5DF55AF9D661B9F" ma:contentTypeVersion="1" ma:contentTypeDescription="Developing Content Type" ma:contentTypeScope="" ma:versionID="1e5e6152c6532ad9feef850769681253">
  <xsd:schema xmlns:xsd="http://www.w3.org/2001/XMLSchema" xmlns:p="http://schemas.microsoft.com/office/2006/metadata/properties" xmlns:ns1="http://schemas.microsoft.com/sharepoint/v3" xmlns:ns2="12110dd1-ddb9-436e-952d-6f541d327b64" targetNamespace="http://schemas.microsoft.com/office/2006/metadata/properties" ma:root="true" ma:fieldsID="f615206ab4bb5e0a92aa1dda268954d2" ns1:_="" ns2:_="">
    <xsd:import namespace="http://schemas.microsoft.com/sharepoint/v3"/>
    <xsd:import namespace="12110dd1-ddb9-436e-952d-6f541d327b64"/>
    <xsd:element name="properties">
      <xsd:complexType>
        <xsd:sequence>
          <xsd:element name="documentManagement">
            <xsd:complexType>
              <xsd:all>
                <xsd:element ref="ns2:KPMGCVAccountName" minOccurs="0"/>
                <xsd:element ref="ns2:KPMGCVPrimaryResume" minOccurs="0"/>
                <xsd:element ref="ns1:KPMGCVFirstName" minOccurs="0"/>
                <xsd:element ref="ns1:KPMGCVLastName" minOccurs="0"/>
                <xsd:element ref="ns1:KPMGCVPreferredName" minOccurs="0"/>
                <xsd:element ref="ns1:KPMGCVJobTitle" minOccurs="0"/>
                <xsd:element ref="ns1:KPMGCVResponsibilities" minOccurs="0"/>
                <xsd:element ref="ns1:KPMGCVBusinessSkills" minOccurs="0"/>
                <xsd:element ref="ns1:KPMGCVPastProjects" minOccurs="0"/>
                <xsd:element ref="ns1:KPMGCVProfessionalInterestsandAssociations" minOccurs="0"/>
                <xsd:element ref="ns1:KPMGCVEducationalInstitutions" minOccurs="0"/>
                <xsd:element ref="ns1:KPMGCVBirthday" minOccurs="0"/>
                <xsd:element ref="ns1:KPMGCVMobilePhone" minOccurs="0"/>
                <xsd:element ref="ns1:KPMGCVFax" minOccurs="0"/>
                <xsd:element ref="ns1:KPMGCVWorkPhone" minOccurs="0"/>
                <xsd:element ref="ns1:KPMGCVOffice" minOccurs="0"/>
                <xsd:element ref="ns1:KPMGCVDepartment" minOccurs="0"/>
                <xsd:element ref="ns1:KPMGCVManager" minOccurs="0"/>
                <xsd:element ref="ns1:KPMGCVLineofBusiness" minOccurs="0"/>
                <xsd:element ref="ns1:KPMGCVTechnicalSkills" minOccurs="0"/>
                <xsd:element ref="ns1:KPMGCVPersonalInterests" minOccurs="0"/>
                <xsd:element ref="ns1:KPMGCVCountry" minOccurs="0"/>
                <xsd:element ref="ns1:KPMGCVJobFamily" minOccurs="0"/>
                <xsd:element ref="ns1:KPMGCVFunctionName" minOccurs="0"/>
                <xsd:element ref="ns1:KPMGCVManagerLevel" minOccurs="0"/>
                <xsd:element ref="ns1:KPMGCVHometown" minOccurs="0"/>
                <xsd:element ref="ns1:KPMGCVPastEmployers" minOccurs="0"/>
                <xsd:element ref="ns1:KPMGCVEmail" minOccurs="0"/>
                <xsd:element ref="ns1:KPMGCVPublicSiteRedirect" minOccurs="0"/>
                <xsd:element ref="ns1:KPMGCVOfficenumber" minOccurs="0"/>
                <xsd:element ref="ns1:KPMGCVPictureUrl" minOccurs="0"/>
                <xsd:element ref="ns1:KPMGCVMySiteUrl" minOccurs="0"/>
                <xsd:element ref="ns1:KPMGCVManagementLevel" minOccurs="0"/>
                <xsd:element ref="ns1:KPMGCVLocationExperience" minOccurs="0"/>
                <xsd:element ref="ns1:KPMGCVAboutMe" minOccurs="0"/>
                <xsd:element ref="ns1:KPMGCVLanguageSkills"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KPMGCVFirstName" ma:index="10" nillable="true" ma:displayName="First Name" ma:internalName="KPMGCVFirstName">
      <xsd:simpleType>
        <xsd:restriction base="dms:Text">
          <xsd:maxLength value="250"/>
        </xsd:restriction>
      </xsd:simpleType>
    </xsd:element>
    <xsd:element name="KPMGCVLastName" ma:index="11" nillable="true" ma:displayName="Last Name" ma:internalName="KPMGCVLastName">
      <xsd:simpleType>
        <xsd:restriction base="dms:Text">
          <xsd:maxLength value="250"/>
        </xsd:restriction>
      </xsd:simpleType>
    </xsd:element>
    <xsd:element name="KPMGCVPreferredName" ma:index="12" nillable="true" ma:displayName="Preferred Name" ma:internalName="KPMGCVPreferredName">
      <xsd:simpleType>
        <xsd:restriction base="dms:Text">
          <xsd:maxLength value="256"/>
        </xsd:restriction>
      </xsd:simpleType>
    </xsd:element>
    <xsd:element name="KPMGCVJobTitle" ma:index="13" nillable="true" ma:displayName="JobTitle" ma:internalName="KPMGCVJobTitle">
      <xsd:simpleType>
        <xsd:restriction base="dms:Text">
          <xsd:maxLength value="256"/>
        </xsd:restriction>
      </xsd:simpleType>
    </xsd:element>
    <xsd:element name="KPMGCVResponsibilities" ma:index="14" nillable="true" ma:displayName="Responsibilities" ma:internalName="KPMGCVResponsibilitie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BusinessSkills" ma:index="15" nillable="true" ma:displayName="Business Skills" ma:internalName="KPMGCVBusinessSkill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PastProjects" ma:index="16" nillable="true" ma:displayName="Past Projects" ma:internalName="KPMGCVPastProject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ProfessionalInterestsandAssociations" ma:index="17" nillable="true" ma:displayName="Professional Interests and Associations" ma:internalName="KPMGCVProfessionalInterest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EducationalInstitutions" ma:index="18" nillable="true" ma:displayName="Educational Institutions" ma:internalName="KPMGCVEducationalInstitution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Birthday" ma:index="19" nillable="true" ma:displayName="Birthday" ma:internalName="KPMGCVBirthday">
      <xsd:simpleType>
        <xsd:restriction base="dms:DateTime"/>
      </xsd:simpleType>
    </xsd:element>
    <xsd:element name="KPMGCVMobilePhone" ma:index="20" nillable="true" ma:displayName="Mobile Phone" ma:internalName="KPMGCVMobilePhone">
      <xsd:simpleType>
        <xsd:restriction base="dms:Text">
          <xsd:maxLength value="100"/>
        </xsd:restriction>
      </xsd:simpleType>
    </xsd:element>
    <xsd:element name="KPMGCVFax" ma:index="21" nillable="true" ma:displayName="Fax" ma:internalName="KPMGCVFax">
      <xsd:simpleType>
        <xsd:restriction base="dms:Text">
          <xsd:maxLength value="100"/>
        </xsd:restriction>
      </xsd:simpleType>
    </xsd:element>
    <xsd:element name="KPMGCVWorkPhone" ma:index="22" nillable="true" ma:displayName="Work Phone" ma:internalName="KPMGCVWorkPhone">
      <xsd:simpleType>
        <xsd:restriction base="dms:Text">
          <xsd:maxLength value="100"/>
        </xsd:restriction>
      </xsd:simpleType>
    </xsd:element>
    <xsd:element name="KPMGCVOffice" ma:index="23" nillable="true" ma:displayName="Office" ma:internalName="KPMGCVOffice">
      <xsd:simpleType>
        <xsd:restriction base="dms:Text">
          <xsd:maxLength value="250"/>
        </xsd:restriction>
      </xsd:simpleType>
    </xsd:element>
    <xsd:element name="KPMGCVDepartment" ma:index="24" nillable="true" ma:displayName="Department" ma:internalName="KPMGCVDepartment">
      <xsd:simpleType>
        <xsd:restriction base="dms:Text">
          <xsd:maxLength value="250"/>
        </xsd:restriction>
      </xsd:simpleType>
    </xsd:element>
    <xsd:element name="KPMGCVManager" ma:index="25" nillable="true" ma:displayName="Manager" ma:internalName="KPMGCVManag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KPMGCVLineofBusiness" ma:index="26" nillable="true" ma:displayName="Line of Business" ma:internalName="KPMGCVLineofBusiness">
      <xsd:simpleType>
        <xsd:restriction base="dms:Text">
          <xsd:maxLength value="200"/>
        </xsd:restriction>
      </xsd:simpleType>
    </xsd:element>
    <xsd:element name="KPMGCVTechnicalSkills" ma:index="27" nillable="true" ma:displayName="Technical Skills" ma:internalName="KPMGCVTechnicalSkill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PersonalInterests" ma:index="28" nillable="true" ma:displayName="Personal Interests" ma:internalName="KPMGCVPersonalInterest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Country" ma:index="29" nillable="true" ma:displayName="Country" ma:internalName="KPMGCVCountry">
      <xsd:simpleType>
        <xsd:restriction base="dms:Text">
          <xsd:maxLength value="200"/>
        </xsd:restriction>
      </xsd:simpleType>
    </xsd:element>
    <xsd:element name="KPMGCVJobFamily" ma:index="30" nillable="true" ma:displayName="JobFamily" ma:internalName="KPMGCVJobFamily">
      <xsd:simpleType>
        <xsd:restriction base="dms:Text">
          <xsd:maxLength value="255"/>
        </xsd:restriction>
      </xsd:simpleType>
    </xsd:element>
    <xsd:element name="KPMGCVFunctionName" ma:index="31" nillable="true" ma:displayName="FunctionName" ma:internalName="KPMGCVFunctionName">
      <xsd:simpleType>
        <xsd:restriction base="dms:Text">
          <xsd:maxLength value="255"/>
        </xsd:restriction>
      </xsd:simpleType>
    </xsd:element>
    <xsd:element name="KPMGCVManagerLevel" ma:index="32" nillable="true" ma:displayName="ManagerLevel" ma:internalName="KPMGCVManagerLevel">
      <xsd:simpleType>
        <xsd:restriction base="dms:Text">
          <xsd:maxLength value="255"/>
        </xsd:restriction>
      </xsd:simpleType>
    </xsd:element>
    <xsd:element name="KPMGCVHometown" ma:index="33" nillable="true" ma:displayName="Hometown" ma:internalName="KPMGCVHometown">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PastEmployers" ma:index="34" nillable="true" ma:displayName="Past Employers" ma:internalName="KPMGCVPastEmployers">
      <xsd:complexType>
        <xsd:complexContent>
          <xsd:extension base="dms:MultiChoice">
            <xsd:sequence>
              <xsd:element name="Value" maxOccurs="unbounded" minOccurs="0" nillable="true">
                <xsd:simpleType>
                  <xsd:restriction base="dms:Choice"/>
                </xsd:simpleType>
              </xsd:element>
            </xsd:sequence>
          </xsd:extension>
        </xsd:complexContent>
      </xsd:complexType>
    </xsd:element>
    <xsd:element name="KPMGCVEmail" ma:index="35" nillable="true" ma:displayName="Email" ma:internalName="KPMGCVEmail">
      <xsd:simpleType>
        <xsd:restriction base="dms:Text">
          <xsd:maxLength value="255"/>
        </xsd:restriction>
      </xsd:simpleType>
    </xsd:element>
    <xsd:element name="KPMGCVPublicSiteRedirect" ma:index="36" nillable="true" ma:displayName="Public Site Redirect" ma:internalName="KPMGCVPublicSiteRedirect">
      <xsd:simpleType>
        <xsd:restriction base="dms:Text">
          <xsd:maxLength value="255"/>
        </xsd:restriction>
      </xsd:simpleType>
    </xsd:element>
    <xsd:element name="KPMGCVOfficenumber" ma:index="37" nillable="true" ma:displayName="Office Location" ma:internalName="KPMGCVOfficenumber">
      <xsd:simpleType>
        <xsd:restriction base="dms:Text">
          <xsd:maxLength value="255"/>
        </xsd:restriction>
      </xsd:simpleType>
    </xsd:element>
    <xsd:element name="KPMGCVPictureUrl" ma:index="38" nillable="true" ma:displayName="Picture Url" ma:internalName="KPMGCVPictureUrl">
      <xsd:simpleType>
        <xsd:restriction base="dms:Text">
          <xsd:maxLength value="255"/>
        </xsd:restriction>
      </xsd:simpleType>
    </xsd:element>
    <xsd:element name="KPMGCVMySiteUrl" ma:index="39" nillable="true" ma:displayName="MySite Url" ma:internalName="KPMGCVMySiteUrl">
      <xsd:simpleType>
        <xsd:restriction base="dms:Text">
          <xsd:maxLength value="255"/>
        </xsd:restriction>
      </xsd:simpleType>
    </xsd:element>
    <xsd:element name="KPMGCVManagementLevel" ma:index="40" nillable="true" ma:displayName="Management Level" ma:internalName="KPMGCVManagementLevel">
      <xsd:simpleType>
        <xsd:restriction base="dms:Text">
          <xsd:maxLength value="255"/>
        </xsd:restriction>
      </xsd:simpleType>
    </xsd:element>
    <xsd:element name="KPMGCVLocationExperience" ma:index="41" nillable="true" ma:displayName="Location Experience" ma:internalName="KPMGCVLocationExperience">
      <xsd:complexType>
        <xsd:complexContent>
          <xsd:extension base="dms:MultiChoice">
            <xsd:sequence>
              <xsd:element name="Value" maxOccurs="unbounded" minOccurs="0" nillable="true">
                <xsd:simpleType>
                  <xsd:restriction base="dms:Choice">
                    <xsd:maxLength value="255"/>
                  </xsd:restriction>
                </xsd:simpleType>
              </xsd:element>
            </xsd:sequence>
          </xsd:extension>
        </xsd:complexContent>
      </xsd:complexType>
    </xsd:element>
    <xsd:element name="KPMGCVAboutMe" ma:index="42" nillable="true" ma:displayName="About Me" ma:internalName="KPMGCVAboutMe">
      <xsd:simpleType>
        <xsd:restriction base="dms:Unknown">
          <xsd:maxLength value="3600"/>
        </xsd:restriction>
      </xsd:simpleType>
    </xsd:element>
    <xsd:element name="KPMGCVLanguageSkills" ma:index="43" nillable="true" ma:displayName="Language Skills" ma:internalName="KPMGCVLanguageSkills">
      <xsd:complexType>
        <xsd:complexContent>
          <xsd:extension base="dms:MultiChoice">
            <xsd:sequence>
              <xsd:element name="Value" maxOccurs="unbounded" minOccurs="0" nillable="true">
                <xsd:simpleType>
                  <xsd:restriction base="dms:Choice">
                    <xsd:maxLength value="255"/>
                  </xsd:restriction>
                </xsd:simpleType>
              </xsd:element>
            </xsd:sequence>
          </xsd:extension>
        </xsd:complexContent>
      </xsd:complexType>
    </xsd:element>
  </xsd:schema>
  <xsd:schema xmlns:xsd="http://www.w3.org/2001/XMLSchema" xmlns:dms="http://schemas.microsoft.com/office/2006/documentManagement/types" targetNamespace="12110dd1-ddb9-436e-952d-6f541d327b64" elementFormDefault="qualified">
    <xsd:import namespace="http://schemas.microsoft.com/office/2006/documentManagement/types"/>
    <xsd:element name="KPMGCVAccountName" ma:index="8" nillable="true" ma:displayName="Account Name" ma:internalName="KPMGCVAccountName">
      <xsd:simpleType>
        <xsd:restriction base="dms:Text">
          <xsd:maxLength value="250"/>
        </xsd:restriction>
      </xsd:simpleType>
    </xsd:element>
    <xsd:element name="KPMGCVPrimaryResume" ma:index="9" nillable="true" ma:displayName="PrimaryResume" ma:internalName="KPMGCVPrimaryResume">
      <xsd:simpleType>
        <xsd:restriction base="dms:Text">
          <xsd:maxLength value="25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98B9FF1-ED6D-42D1-8498-F93B6D2BB2DC}">
  <ds:schemaRefs>
    <ds:schemaRef ds:uri="http://purl.org/dc/terms/"/>
    <ds:schemaRef ds:uri="http://schemas.microsoft.com/office/2006/documentManagement/types"/>
    <ds:schemaRef ds:uri="12110dd1-ddb9-436e-952d-6f541d327b64"/>
    <ds:schemaRef ds:uri="http://schemas.openxmlformats.org/package/2006/metadata/core-properties"/>
    <ds:schemaRef ds:uri="http://purl.org/dc/dcmitype/"/>
    <ds:schemaRef ds:uri="http://purl.org/dc/elements/1.1/"/>
    <ds:schemaRef ds:uri="http://schemas.microsoft.com/sharepoint/v3"/>
    <ds:schemaRef ds:uri="http://www.w3.org/XML/1998/namespace"/>
    <ds:schemaRef ds:uri="http://schemas.microsoft.com/office/2006/metadata/properties"/>
  </ds:schemaRefs>
</ds:datastoreItem>
</file>

<file path=customXml/itemProps2.xml><?xml version="1.0" encoding="utf-8"?>
<ds:datastoreItem xmlns:ds="http://schemas.openxmlformats.org/officeDocument/2006/customXml" ds:itemID="{6006FA3F-3046-4692-BFA3-9EC83B9BC7DC}">
  <ds:schemaRefs>
    <ds:schemaRef ds:uri="http://schemas.microsoft.com/sharepoint/v3/contenttype/forms"/>
  </ds:schemaRefs>
</ds:datastoreItem>
</file>

<file path=customXml/itemProps3.xml><?xml version="1.0" encoding="utf-8"?>
<ds:datastoreItem xmlns:ds="http://schemas.openxmlformats.org/officeDocument/2006/customXml" ds:itemID="{10CE851A-A5E6-4C7B-BBA8-FC8AA748C4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2110dd1-ddb9-436e-952d-6f541d327b6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KPMG Plexus Screen Template</Template>
  <TotalTime>1393</TotalTime>
  <Words>725</Words>
  <Application>Microsoft Office PowerPoint</Application>
  <PresentationFormat>On-screen Show (4:3)</PresentationFormat>
  <Paragraphs>29</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KPMG Plexus Screen Template</vt:lpstr>
      <vt:lpstr>Marc Berg</vt:lpstr>
      <vt:lpstr>Marc Berg</vt:lpstr>
    </vt:vector>
  </TitlesOfParts>
  <Company>KPMG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KPMG Screen template</dc:title>
  <dc:creator>cbeijer</dc:creator>
  <cp:lastModifiedBy>Luci deHaan</cp:lastModifiedBy>
  <cp:revision>57</cp:revision>
  <dcterms:created xsi:type="dcterms:W3CDTF">2011-11-10T12:54:06Z</dcterms:created>
  <dcterms:modified xsi:type="dcterms:W3CDTF">2016-10-19T13:45:23Z</dcterms:modified>
</cp:coreProperties>
</file>